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17"/>
  </p:notesMasterIdLst>
  <p:sldIdLst>
    <p:sldId id="257" r:id="rId2"/>
    <p:sldId id="280" r:id="rId3"/>
    <p:sldId id="281" r:id="rId4"/>
    <p:sldId id="258" r:id="rId5"/>
    <p:sldId id="260" r:id="rId6"/>
    <p:sldId id="259" r:id="rId7"/>
    <p:sldId id="276" r:id="rId8"/>
    <p:sldId id="261" r:id="rId9"/>
    <p:sldId id="278" r:id="rId10"/>
    <p:sldId id="263" r:id="rId11"/>
    <p:sldId id="279" r:id="rId12"/>
    <p:sldId id="271" r:id="rId13"/>
    <p:sldId id="272" r:id="rId14"/>
    <p:sldId id="265" r:id="rId15"/>
    <p:sldId id="266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/>
    <p:restoredTop sz="93118"/>
  </p:normalViewPr>
  <p:slideViewPr>
    <p:cSldViewPr snapToGrid="0" snapToObjects="1">
      <p:cViewPr varScale="1">
        <p:scale>
          <a:sx n="115" d="100"/>
          <a:sy n="115" d="100"/>
        </p:scale>
        <p:origin x="1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33745-3E54-EB4E-ACD4-A5BD104C32D0}" type="datetimeFigureOut">
              <a:rPr lang="en-US" smtClean="0"/>
              <a:t>3/8/21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17C5B-E639-1840-928E-3A97C891C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8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3754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3e0125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3e0125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7324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13e0125c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13e0125c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7605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13e0125c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13e0125c4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5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13e0125c4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13e0125c4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There are ways of detecting cancer in the blood without using tissue biopsy. And this can be just one example of how we can develop a platform using nanoparticles in minimally invasive detection and diagnosis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92166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713e0125c4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713e0125c4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780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713e0125c4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713e0125c4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8045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13e0125c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13e0125c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4077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713e0125c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713e0125c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343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1421e416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1421e416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69810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713e0125c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713e0125c4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2177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13e0125c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13e0125c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2524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3e0125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3e0125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5140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713e0125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713e0125c4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109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12721"/>
            <a:ext cx="12192255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912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84967" y="3173600"/>
            <a:ext cx="9022000" cy="224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3565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Accent">
  <p:cSld name="Blank - Acc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/>
          <p:nvPr/>
        </p:nvSpPr>
        <p:spPr>
          <a:xfrm>
            <a:off x="1" y="12721"/>
            <a:ext cx="12192255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FFFFFF">
              <a:alpha val="3743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7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White">
  <p:cSld name="Blank - Whit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/>
          <p:nvPr/>
        </p:nvSpPr>
        <p:spPr>
          <a:xfrm>
            <a:off x="1" y="12721"/>
            <a:ext cx="12192255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75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2">
  <p:cSld name="Blank - Dark 2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Google Shape;58;p13"/>
          <p:cNvSpPr/>
          <p:nvPr/>
        </p:nvSpPr>
        <p:spPr>
          <a:xfrm>
            <a:off x="1" y="0"/>
            <a:ext cx="12192255" cy="6858000"/>
          </a:xfrm>
          <a:custGeom>
            <a:avLst/>
            <a:gdLst/>
            <a:ahLst/>
            <a:cxnLst/>
            <a:rect l="l" t="t" r="r" b="b"/>
            <a:pathLst>
              <a:path w="12192254" h="6858000" extrusionOk="0">
                <a:moveTo>
                  <a:pt x="12192000" y="5069650"/>
                </a:moveTo>
                <a:lnTo>
                  <a:pt x="9906381" y="4900168"/>
                </a:lnTo>
                <a:lnTo>
                  <a:pt x="12192000" y="4948873"/>
                </a:lnTo>
                <a:lnTo>
                  <a:pt x="12192000" y="4944682"/>
                </a:lnTo>
                <a:lnTo>
                  <a:pt x="9826181" y="4893882"/>
                </a:lnTo>
                <a:lnTo>
                  <a:pt x="9797034" y="4891723"/>
                </a:lnTo>
                <a:lnTo>
                  <a:pt x="12192000" y="4817682"/>
                </a:lnTo>
                <a:lnTo>
                  <a:pt x="12192000" y="4813300"/>
                </a:lnTo>
                <a:lnTo>
                  <a:pt x="9756775" y="4888929"/>
                </a:lnTo>
                <a:lnTo>
                  <a:pt x="9714484" y="4885754"/>
                </a:lnTo>
                <a:lnTo>
                  <a:pt x="12192000" y="4680331"/>
                </a:lnTo>
                <a:lnTo>
                  <a:pt x="12192000" y="4676077"/>
                </a:lnTo>
                <a:lnTo>
                  <a:pt x="9687433" y="4883912"/>
                </a:lnTo>
                <a:lnTo>
                  <a:pt x="9638602" y="4880293"/>
                </a:lnTo>
                <a:lnTo>
                  <a:pt x="12192000" y="4536948"/>
                </a:lnTo>
                <a:lnTo>
                  <a:pt x="12192000" y="4532694"/>
                </a:lnTo>
                <a:lnTo>
                  <a:pt x="9618091" y="4878769"/>
                </a:lnTo>
                <a:lnTo>
                  <a:pt x="9565386" y="4874832"/>
                </a:lnTo>
                <a:lnTo>
                  <a:pt x="12192000" y="4387850"/>
                </a:lnTo>
                <a:lnTo>
                  <a:pt x="12192000" y="4383532"/>
                </a:lnTo>
                <a:lnTo>
                  <a:pt x="9548749" y="4873625"/>
                </a:lnTo>
                <a:lnTo>
                  <a:pt x="9493504" y="4869498"/>
                </a:lnTo>
                <a:lnTo>
                  <a:pt x="12192254" y="4232466"/>
                </a:lnTo>
                <a:lnTo>
                  <a:pt x="12192254" y="4228148"/>
                </a:lnTo>
                <a:lnTo>
                  <a:pt x="9479470" y="4868482"/>
                </a:lnTo>
                <a:lnTo>
                  <a:pt x="9422320" y="4864227"/>
                </a:lnTo>
                <a:lnTo>
                  <a:pt x="12192000" y="4071493"/>
                </a:lnTo>
                <a:lnTo>
                  <a:pt x="12192000" y="4067048"/>
                </a:lnTo>
                <a:lnTo>
                  <a:pt x="9410129" y="4863338"/>
                </a:lnTo>
                <a:lnTo>
                  <a:pt x="9351708" y="4859020"/>
                </a:lnTo>
                <a:lnTo>
                  <a:pt x="12192000" y="3904742"/>
                </a:lnTo>
                <a:lnTo>
                  <a:pt x="12192000" y="3900297"/>
                </a:lnTo>
                <a:lnTo>
                  <a:pt x="9340850" y="4858195"/>
                </a:lnTo>
                <a:lnTo>
                  <a:pt x="9281414" y="4853813"/>
                </a:lnTo>
                <a:lnTo>
                  <a:pt x="12192000" y="3732403"/>
                </a:lnTo>
                <a:lnTo>
                  <a:pt x="12192000" y="3727831"/>
                </a:lnTo>
                <a:lnTo>
                  <a:pt x="9271444" y="4853051"/>
                </a:lnTo>
                <a:lnTo>
                  <a:pt x="9211246" y="4848606"/>
                </a:lnTo>
                <a:lnTo>
                  <a:pt x="12192000" y="3554413"/>
                </a:lnTo>
                <a:lnTo>
                  <a:pt x="12192000" y="3549650"/>
                </a:lnTo>
                <a:lnTo>
                  <a:pt x="9202166" y="4847908"/>
                </a:lnTo>
                <a:lnTo>
                  <a:pt x="9141269" y="4843399"/>
                </a:lnTo>
                <a:lnTo>
                  <a:pt x="12192000" y="3370897"/>
                </a:lnTo>
                <a:lnTo>
                  <a:pt x="12192000" y="3366199"/>
                </a:lnTo>
                <a:lnTo>
                  <a:pt x="9132824" y="4842764"/>
                </a:lnTo>
                <a:lnTo>
                  <a:pt x="9071483" y="4838192"/>
                </a:lnTo>
                <a:lnTo>
                  <a:pt x="12192000" y="3181985"/>
                </a:lnTo>
                <a:lnTo>
                  <a:pt x="12192000" y="3177223"/>
                </a:lnTo>
                <a:lnTo>
                  <a:pt x="9063545" y="4837621"/>
                </a:lnTo>
                <a:lnTo>
                  <a:pt x="9001696" y="4833049"/>
                </a:lnTo>
                <a:lnTo>
                  <a:pt x="12192000" y="2987739"/>
                </a:lnTo>
                <a:lnTo>
                  <a:pt x="12192000" y="2982786"/>
                </a:lnTo>
                <a:lnTo>
                  <a:pt x="8994204" y="4832350"/>
                </a:lnTo>
                <a:lnTo>
                  <a:pt x="8932037" y="4827778"/>
                </a:lnTo>
                <a:lnTo>
                  <a:pt x="12192000" y="2788095"/>
                </a:lnTo>
                <a:lnTo>
                  <a:pt x="12192000" y="2783078"/>
                </a:lnTo>
                <a:lnTo>
                  <a:pt x="8924861" y="4827334"/>
                </a:lnTo>
                <a:lnTo>
                  <a:pt x="8862441" y="4822698"/>
                </a:lnTo>
                <a:lnTo>
                  <a:pt x="12192000" y="2583244"/>
                </a:lnTo>
                <a:lnTo>
                  <a:pt x="12192000" y="2578100"/>
                </a:lnTo>
                <a:lnTo>
                  <a:pt x="8855583" y="4822190"/>
                </a:lnTo>
                <a:lnTo>
                  <a:pt x="8792845" y="4817555"/>
                </a:lnTo>
                <a:lnTo>
                  <a:pt x="12192000" y="2373186"/>
                </a:lnTo>
                <a:lnTo>
                  <a:pt x="12192000" y="2367979"/>
                </a:lnTo>
                <a:lnTo>
                  <a:pt x="8786305" y="4817047"/>
                </a:lnTo>
                <a:lnTo>
                  <a:pt x="8723312" y="4812411"/>
                </a:lnTo>
                <a:lnTo>
                  <a:pt x="12192000" y="2158111"/>
                </a:lnTo>
                <a:lnTo>
                  <a:pt x="12192000" y="2152650"/>
                </a:lnTo>
                <a:lnTo>
                  <a:pt x="8716962" y="4811903"/>
                </a:lnTo>
                <a:lnTo>
                  <a:pt x="8653844" y="4807268"/>
                </a:lnTo>
                <a:lnTo>
                  <a:pt x="12192000" y="1937830"/>
                </a:lnTo>
                <a:lnTo>
                  <a:pt x="12192000" y="1932369"/>
                </a:lnTo>
                <a:lnTo>
                  <a:pt x="8647684" y="4806950"/>
                </a:lnTo>
                <a:lnTo>
                  <a:pt x="8584184" y="4802251"/>
                </a:lnTo>
                <a:lnTo>
                  <a:pt x="12192000" y="1712659"/>
                </a:lnTo>
                <a:lnTo>
                  <a:pt x="12192000" y="1707070"/>
                </a:lnTo>
                <a:lnTo>
                  <a:pt x="8578342" y="4801616"/>
                </a:lnTo>
                <a:lnTo>
                  <a:pt x="8514842" y="4796917"/>
                </a:lnTo>
                <a:lnTo>
                  <a:pt x="12192000" y="1482535"/>
                </a:lnTo>
                <a:lnTo>
                  <a:pt x="12192000" y="1476820"/>
                </a:lnTo>
                <a:lnTo>
                  <a:pt x="8509000" y="4796473"/>
                </a:lnTo>
                <a:lnTo>
                  <a:pt x="8445500" y="4791774"/>
                </a:lnTo>
                <a:lnTo>
                  <a:pt x="12192000" y="1247521"/>
                </a:lnTo>
                <a:lnTo>
                  <a:pt x="12192000" y="1241679"/>
                </a:lnTo>
                <a:lnTo>
                  <a:pt x="8439721" y="4791329"/>
                </a:lnTo>
                <a:lnTo>
                  <a:pt x="8376222" y="4786567"/>
                </a:lnTo>
                <a:lnTo>
                  <a:pt x="12192000" y="1007682"/>
                </a:lnTo>
                <a:lnTo>
                  <a:pt x="12192000" y="1001713"/>
                </a:lnTo>
                <a:lnTo>
                  <a:pt x="8370444" y="4786313"/>
                </a:lnTo>
                <a:lnTo>
                  <a:pt x="8306944" y="4781550"/>
                </a:lnTo>
                <a:lnTo>
                  <a:pt x="12192000" y="763080"/>
                </a:lnTo>
                <a:lnTo>
                  <a:pt x="12192000" y="756730"/>
                </a:lnTo>
                <a:lnTo>
                  <a:pt x="8301165" y="4781106"/>
                </a:lnTo>
                <a:lnTo>
                  <a:pt x="8237220" y="4776343"/>
                </a:lnTo>
                <a:lnTo>
                  <a:pt x="12192000" y="513842"/>
                </a:lnTo>
                <a:lnTo>
                  <a:pt x="12192000" y="507492"/>
                </a:lnTo>
                <a:lnTo>
                  <a:pt x="8231823" y="4775962"/>
                </a:lnTo>
                <a:lnTo>
                  <a:pt x="8167878" y="4771200"/>
                </a:lnTo>
                <a:lnTo>
                  <a:pt x="12192000" y="259906"/>
                </a:lnTo>
                <a:lnTo>
                  <a:pt x="12192000" y="253556"/>
                </a:lnTo>
                <a:lnTo>
                  <a:pt x="8162544" y="4770819"/>
                </a:lnTo>
                <a:lnTo>
                  <a:pt x="8098473" y="4766056"/>
                </a:lnTo>
                <a:lnTo>
                  <a:pt x="12192000" y="1397"/>
                </a:lnTo>
                <a:lnTo>
                  <a:pt x="12192000" y="0"/>
                </a:lnTo>
                <a:lnTo>
                  <a:pt x="12187619" y="0"/>
                </a:lnTo>
                <a:lnTo>
                  <a:pt x="8093266" y="4765675"/>
                </a:lnTo>
                <a:lnTo>
                  <a:pt x="0" y="4165600"/>
                </a:lnTo>
                <a:lnTo>
                  <a:pt x="0" y="4169855"/>
                </a:lnTo>
                <a:lnTo>
                  <a:pt x="8089900" y="4769930"/>
                </a:lnTo>
                <a:lnTo>
                  <a:pt x="8016050" y="4855845"/>
                </a:lnTo>
                <a:lnTo>
                  <a:pt x="0" y="4684586"/>
                </a:lnTo>
                <a:lnTo>
                  <a:pt x="0" y="4688840"/>
                </a:lnTo>
                <a:lnTo>
                  <a:pt x="8012431" y="4859719"/>
                </a:lnTo>
                <a:lnTo>
                  <a:pt x="7938770" y="4945507"/>
                </a:lnTo>
                <a:lnTo>
                  <a:pt x="0" y="5192014"/>
                </a:lnTo>
                <a:lnTo>
                  <a:pt x="0" y="5196205"/>
                </a:lnTo>
                <a:lnTo>
                  <a:pt x="7935024" y="4949825"/>
                </a:lnTo>
                <a:lnTo>
                  <a:pt x="7861300" y="5035550"/>
                </a:lnTo>
                <a:lnTo>
                  <a:pt x="0" y="5687695"/>
                </a:lnTo>
                <a:lnTo>
                  <a:pt x="0" y="5691950"/>
                </a:lnTo>
                <a:lnTo>
                  <a:pt x="7857554" y="5039995"/>
                </a:lnTo>
                <a:lnTo>
                  <a:pt x="7784275" y="5125339"/>
                </a:lnTo>
                <a:lnTo>
                  <a:pt x="0" y="6172200"/>
                </a:lnTo>
                <a:lnTo>
                  <a:pt x="0" y="6176518"/>
                </a:lnTo>
                <a:lnTo>
                  <a:pt x="7780084" y="5130165"/>
                </a:lnTo>
                <a:lnTo>
                  <a:pt x="7706995" y="5215255"/>
                </a:lnTo>
                <a:lnTo>
                  <a:pt x="0" y="6644704"/>
                </a:lnTo>
                <a:lnTo>
                  <a:pt x="0" y="6649022"/>
                </a:lnTo>
                <a:lnTo>
                  <a:pt x="7702550" y="5220272"/>
                </a:lnTo>
                <a:lnTo>
                  <a:pt x="7629716" y="5305108"/>
                </a:lnTo>
                <a:lnTo>
                  <a:pt x="1051878" y="6858000"/>
                </a:lnTo>
                <a:lnTo>
                  <a:pt x="1070293" y="6858000"/>
                </a:lnTo>
                <a:lnTo>
                  <a:pt x="7625081" y="5310569"/>
                </a:lnTo>
                <a:lnTo>
                  <a:pt x="7552500" y="5395024"/>
                </a:lnTo>
                <a:lnTo>
                  <a:pt x="2441512" y="6858000"/>
                </a:lnTo>
                <a:lnTo>
                  <a:pt x="2456879" y="6858000"/>
                </a:lnTo>
                <a:lnTo>
                  <a:pt x="7547483" y="5400866"/>
                </a:lnTo>
                <a:lnTo>
                  <a:pt x="7475284" y="5484940"/>
                </a:lnTo>
                <a:lnTo>
                  <a:pt x="3388424" y="6858000"/>
                </a:lnTo>
                <a:lnTo>
                  <a:pt x="3401759" y="6858000"/>
                </a:lnTo>
                <a:lnTo>
                  <a:pt x="7469886" y="5491226"/>
                </a:lnTo>
                <a:lnTo>
                  <a:pt x="7398068" y="5574856"/>
                </a:lnTo>
                <a:lnTo>
                  <a:pt x="4067620" y="6858000"/>
                </a:lnTo>
                <a:lnTo>
                  <a:pt x="4079431" y="6858000"/>
                </a:lnTo>
                <a:lnTo>
                  <a:pt x="7392226" y="5581650"/>
                </a:lnTo>
                <a:lnTo>
                  <a:pt x="7320788" y="5664772"/>
                </a:lnTo>
                <a:lnTo>
                  <a:pt x="4572508" y="6858000"/>
                </a:lnTo>
                <a:lnTo>
                  <a:pt x="4583176" y="6858000"/>
                </a:lnTo>
                <a:lnTo>
                  <a:pt x="7314438" y="5672138"/>
                </a:lnTo>
                <a:lnTo>
                  <a:pt x="7243572" y="5754688"/>
                </a:lnTo>
                <a:lnTo>
                  <a:pt x="4957572" y="6858000"/>
                </a:lnTo>
                <a:lnTo>
                  <a:pt x="4967351" y="6858000"/>
                </a:lnTo>
                <a:lnTo>
                  <a:pt x="7236651" y="5762689"/>
                </a:lnTo>
                <a:lnTo>
                  <a:pt x="7166357" y="5844540"/>
                </a:lnTo>
                <a:lnTo>
                  <a:pt x="5256848" y="6858000"/>
                </a:lnTo>
                <a:lnTo>
                  <a:pt x="5265865" y="6858000"/>
                </a:lnTo>
                <a:lnTo>
                  <a:pt x="7158736" y="5853367"/>
                </a:lnTo>
                <a:lnTo>
                  <a:pt x="7088886" y="5934456"/>
                </a:lnTo>
                <a:lnTo>
                  <a:pt x="5492750" y="6858000"/>
                </a:lnTo>
                <a:lnTo>
                  <a:pt x="5501196" y="6858000"/>
                </a:lnTo>
                <a:lnTo>
                  <a:pt x="7081076" y="5944172"/>
                </a:lnTo>
                <a:lnTo>
                  <a:pt x="7012178" y="6024309"/>
                </a:lnTo>
                <a:lnTo>
                  <a:pt x="5679504" y="6858000"/>
                </a:lnTo>
                <a:lnTo>
                  <a:pt x="5687505" y="6858000"/>
                </a:lnTo>
                <a:lnTo>
                  <a:pt x="7002590" y="6035167"/>
                </a:lnTo>
                <a:lnTo>
                  <a:pt x="6934644" y="6114225"/>
                </a:lnTo>
                <a:lnTo>
                  <a:pt x="5828792" y="6858000"/>
                </a:lnTo>
                <a:lnTo>
                  <a:pt x="5836412" y="6858000"/>
                </a:lnTo>
                <a:lnTo>
                  <a:pt x="6924231" y="6126353"/>
                </a:lnTo>
                <a:lnTo>
                  <a:pt x="6857429" y="6203950"/>
                </a:lnTo>
                <a:lnTo>
                  <a:pt x="5948109" y="6858000"/>
                </a:lnTo>
                <a:lnTo>
                  <a:pt x="5955348" y="6858000"/>
                </a:lnTo>
                <a:lnTo>
                  <a:pt x="6845682" y="6217793"/>
                </a:lnTo>
                <a:lnTo>
                  <a:pt x="6780149" y="6293993"/>
                </a:lnTo>
                <a:lnTo>
                  <a:pt x="6043168" y="6858000"/>
                </a:lnTo>
                <a:lnTo>
                  <a:pt x="6050153" y="6858000"/>
                </a:lnTo>
                <a:lnTo>
                  <a:pt x="6766814" y="6309614"/>
                </a:lnTo>
                <a:lnTo>
                  <a:pt x="6702933" y="6383909"/>
                </a:lnTo>
                <a:lnTo>
                  <a:pt x="6118352" y="6858000"/>
                </a:lnTo>
                <a:lnTo>
                  <a:pt x="6125083" y="6858000"/>
                </a:lnTo>
                <a:lnTo>
                  <a:pt x="6687503" y="6401880"/>
                </a:lnTo>
                <a:lnTo>
                  <a:pt x="6625718" y="6473825"/>
                </a:lnTo>
                <a:lnTo>
                  <a:pt x="6177090" y="6858000"/>
                </a:lnTo>
                <a:lnTo>
                  <a:pt x="6183440" y="6858000"/>
                </a:lnTo>
                <a:lnTo>
                  <a:pt x="6607429" y="6494907"/>
                </a:lnTo>
                <a:lnTo>
                  <a:pt x="6548374" y="6563678"/>
                </a:lnTo>
                <a:lnTo>
                  <a:pt x="6221984" y="6858000"/>
                </a:lnTo>
                <a:lnTo>
                  <a:pt x="6228334" y="6858000"/>
                </a:lnTo>
                <a:lnTo>
                  <a:pt x="6526784" y="6588951"/>
                </a:lnTo>
                <a:lnTo>
                  <a:pt x="6471285" y="6653531"/>
                </a:lnTo>
                <a:lnTo>
                  <a:pt x="6255385" y="6858000"/>
                </a:lnTo>
                <a:lnTo>
                  <a:pt x="6261735" y="6858000"/>
                </a:lnTo>
                <a:lnTo>
                  <a:pt x="6444869" y="6684709"/>
                </a:lnTo>
                <a:lnTo>
                  <a:pt x="6394450" y="6743382"/>
                </a:lnTo>
                <a:lnTo>
                  <a:pt x="6278753" y="6857682"/>
                </a:lnTo>
                <a:lnTo>
                  <a:pt x="6284786" y="6857682"/>
                </a:lnTo>
                <a:lnTo>
                  <a:pt x="6360097" y="6783070"/>
                </a:lnTo>
                <a:lnTo>
                  <a:pt x="6317234" y="6832982"/>
                </a:lnTo>
                <a:lnTo>
                  <a:pt x="6292850" y="6858000"/>
                </a:lnTo>
                <a:lnTo>
                  <a:pt x="6306249" y="6858000"/>
                </a:lnTo>
                <a:lnTo>
                  <a:pt x="6318949" y="6843459"/>
                </a:lnTo>
                <a:lnTo>
                  <a:pt x="6472174" y="6678359"/>
                </a:lnTo>
                <a:lnTo>
                  <a:pt x="6624574" y="6520625"/>
                </a:lnTo>
                <a:lnTo>
                  <a:pt x="6776403" y="6370257"/>
                </a:lnTo>
                <a:lnTo>
                  <a:pt x="6927914" y="6226937"/>
                </a:lnTo>
                <a:lnTo>
                  <a:pt x="7078409" y="6091301"/>
                </a:lnTo>
                <a:lnTo>
                  <a:pt x="7229285" y="5962650"/>
                </a:lnTo>
                <a:lnTo>
                  <a:pt x="7378700" y="5841429"/>
                </a:lnTo>
                <a:lnTo>
                  <a:pt x="7527481" y="5727700"/>
                </a:lnTo>
                <a:lnTo>
                  <a:pt x="7675753" y="5621147"/>
                </a:lnTo>
                <a:lnTo>
                  <a:pt x="7823518" y="5521706"/>
                </a:lnTo>
                <a:lnTo>
                  <a:pt x="7970330" y="5429822"/>
                </a:lnTo>
                <a:lnTo>
                  <a:pt x="8116824" y="5345113"/>
                </a:lnTo>
                <a:lnTo>
                  <a:pt x="8262874" y="5267706"/>
                </a:lnTo>
                <a:lnTo>
                  <a:pt x="8407971" y="5197856"/>
                </a:lnTo>
                <a:lnTo>
                  <a:pt x="8552561" y="5135118"/>
                </a:lnTo>
                <a:lnTo>
                  <a:pt x="8696516" y="5079619"/>
                </a:lnTo>
                <a:lnTo>
                  <a:pt x="8839962" y="5031423"/>
                </a:lnTo>
                <a:lnTo>
                  <a:pt x="8982646" y="4990592"/>
                </a:lnTo>
                <a:lnTo>
                  <a:pt x="9124696" y="4957064"/>
                </a:lnTo>
                <a:lnTo>
                  <a:pt x="9266174" y="4930839"/>
                </a:lnTo>
                <a:lnTo>
                  <a:pt x="9407144" y="4911789"/>
                </a:lnTo>
                <a:lnTo>
                  <a:pt x="9547289" y="4900168"/>
                </a:lnTo>
                <a:lnTo>
                  <a:pt x="9686989" y="4895850"/>
                </a:lnTo>
                <a:lnTo>
                  <a:pt x="9826117" y="4898835"/>
                </a:lnTo>
                <a:lnTo>
                  <a:pt x="12192000" y="5073650"/>
                </a:lnTo>
                <a:close/>
                <a:moveTo>
                  <a:pt x="6316282" y="6840538"/>
                </a:moveTo>
                <a:lnTo>
                  <a:pt x="6315139" y="6841744"/>
                </a:lnTo>
                <a:lnTo>
                  <a:pt x="6320028" y="6836093"/>
                </a:lnTo>
                <a:lnTo>
                  <a:pt x="6322949" y="6833044"/>
                </a:lnTo>
                <a:close/>
                <a:moveTo>
                  <a:pt x="9549003" y="4877880"/>
                </a:moveTo>
                <a:lnTo>
                  <a:pt x="9597707" y="4881499"/>
                </a:lnTo>
                <a:lnTo>
                  <a:pt x="9547479" y="4888230"/>
                </a:lnTo>
                <a:lnTo>
                  <a:pt x="9498711" y="4887214"/>
                </a:lnTo>
                <a:close/>
                <a:moveTo>
                  <a:pt x="9479788" y="4872736"/>
                </a:moveTo>
                <a:lnTo>
                  <a:pt x="9532366" y="4876673"/>
                </a:lnTo>
                <a:lnTo>
                  <a:pt x="9477883" y="4886770"/>
                </a:lnTo>
                <a:lnTo>
                  <a:pt x="9425178" y="4885627"/>
                </a:lnTo>
                <a:close/>
                <a:moveTo>
                  <a:pt x="6724650" y="6388926"/>
                </a:moveTo>
                <a:lnTo>
                  <a:pt x="6780467" y="6326315"/>
                </a:lnTo>
                <a:lnTo>
                  <a:pt x="6831902" y="6284659"/>
                </a:lnTo>
                <a:lnTo>
                  <a:pt x="6775704" y="6345238"/>
                </a:lnTo>
                <a:close/>
                <a:moveTo>
                  <a:pt x="6750494" y="6372352"/>
                </a:moveTo>
                <a:lnTo>
                  <a:pt x="6699123" y="6427788"/>
                </a:lnTo>
                <a:lnTo>
                  <a:pt x="6652705" y="6469571"/>
                </a:lnTo>
                <a:lnTo>
                  <a:pt x="6703505" y="6412421"/>
                </a:lnTo>
                <a:close/>
                <a:moveTo>
                  <a:pt x="9197086" y="4906455"/>
                </a:moveTo>
                <a:lnTo>
                  <a:pt x="9139936" y="4908169"/>
                </a:lnTo>
                <a:lnTo>
                  <a:pt x="9199944" y="4885055"/>
                </a:lnTo>
                <a:lnTo>
                  <a:pt x="9257094" y="4886325"/>
                </a:lnTo>
                <a:close/>
                <a:moveTo>
                  <a:pt x="9269476" y="4886579"/>
                </a:moveTo>
                <a:lnTo>
                  <a:pt x="9324657" y="4887722"/>
                </a:lnTo>
                <a:lnTo>
                  <a:pt x="9266999" y="4904232"/>
                </a:lnTo>
                <a:lnTo>
                  <a:pt x="9211755" y="4905947"/>
                </a:lnTo>
                <a:close/>
                <a:moveTo>
                  <a:pt x="8914574" y="4947984"/>
                </a:moveTo>
                <a:lnTo>
                  <a:pt x="8855075" y="4952937"/>
                </a:lnTo>
                <a:lnTo>
                  <a:pt x="8918575" y="4919282"/>
                </a:lnTo>
                <a:lnTo>
                  <a:pt x="8978011" y="4917440"/>
                </a:lnTo>
                <a:close/>
                <a:moveTo>
                  <a:pt x="8988298" y="4917123"/>
                </a:moveTo>
                <a:lnTo>
                  <a:pt x="9046718" y="4915345"/>
                </a:lnTo>
                <a:lnTo>
                  <a:pt x="8985250" y="4942205"/>
                </a:lnTo>
                <a:lnTo>
                  <a:pt x="8926830" y="4947031"/>
                </a:lnTo>
                <a:close/>
                <a:moveTo>
                  <a:pt x="7247445" y="5876925"/>
                </a:moveTo>
                <a:lnTo>
                  <a:pt x="7311518" y="5810695"/>
                </a:lnTo>
                <a:lnTo>
                  <a:pt x="7370255" y="5776722"/>
                </a:lnTo>
                <a:lnTo>
                  <a:pt x="7306119" y="5840222"/>
                </a:lnTo>
                <a:close/>
                <a:moveTo>
                  <a:pt x="7292404" y="5853811"/>
                </a:moveTo>
                <a:lnTo>
                  <a:pt x="7230110" y="5915533"/>
                </a:lnTo>
                <a:lnTo>
                  <a:pt x="7172960" y="5953633"/>
                </a:lnTo>
                <a:lnTo>
                  <a:pt x="7235127" y="5889371"/>
                </a:lnTo>
                <a:close/>
                <a:moveTo>
                  <a:pt x="8630539" y="5011547"/>
                </a:moveTo>
                <a:lnTo>
                  <a:pt x="8569452" y="5019739"/>
                </a:lnTo>
                <a:lnTo>
                  <a:pt x="8635365" y="4975289"/>
                </a:lnTo>
                <a:lnTo>
                  <a:pt x="8696261" y="4970209"/>
                </a:lnTo>
                <a:close/>
                <a:moveTo>
                  <a:pt x="8705469" y="4969637"/>
                </a:moveTo>
                <a:lnTo>
                  <a:pt x="8765731" y="4964621"/>
                </a:lnTo>
                <a:lnTo>
                  <a:pt x="8701024" y="5002086"/>
                </a:lnTo>
                <a:lnTo>
                  <a:pt x="8640699" y="5010150"/>
                </a:lnTo>
                <a:close/>
                <a:moveTo>
                  <a:pt x="7545895" y="5608701"/>
                </a:moveTo>
                <a:lnTo>
                  <a:pt x="7612570" y="5542661"/>
                </a:lnTo>
                <a:lnTo>
                  <a:pt x="7673531" y="5516245"/>
                </a:lnTo>
                <a:lnTo>
                  <a:pt x="7606793" y="5579301"/>
                </a:lnTo>
                <a:close/>
                <a:moveTo>
                  <a:pt x="7596695" y="5588953"/>
                </a:moveTo>
                <a:lnTo>
                  <a:pt x="7531100" y="5650929"/>
                </a:lnTo>
                <a:lnTo>
                  <a:pt x="7471093" y="5682679"/>
                </a:lnTo>
                <a:lnTo>
                  <a:pt x="7536625" y="5617782"/>
                </a:lnTo>
                <a:close/>
                <a:moveTo>
                  <a:pt x="8344472" y="5097018"/>
                </a:moveTo>
                <a:lnTo>
                  <a:pt x="8282369" y="5108512"/>
                </a:lnTo>
                <a:lnTo>
                  <a:pt x="8350187" y="5053521"/>
                </a:lnTo>
                <a:lnTo>
                  <a:pt x="8412226" y="5045202"/>
                </a:lnTo>
                <a:close/>
                <a:moveTo>
                  <a:pt x="8420671" y="5044059"/>
                </a:moveTo>
                <a:lnTo>
                  <a:pt x="8482203" y="5035741"/>
                </a:lnTo>
                <a:lnTo>
                  <a:pt x="8415338" y="5083874"/>
                </a:lnTo>
                <a:lnTo>
                  <a:pt x="8353679" y="5095304"/>
                </a:lnTo>
                <a:close/>
                <a:moveTo>
                  <a:pt x="7843584" y="5361242"/>
                </a:moveTo>
                <a:lnTo>
                  <a:pt x="7912100" y="5296599"/>
                </a:lnTo>
                <a:lnTo>
                  <a:pt x="7974203" y="5278819"/>
                </a:lnTo>
                <a:lnTo>
                  <a:pt x="7905750" y="5340350"/>
                </a:lnTo>
                <a:close/>
                <a:moveTo>
                  <a:pt x="7897813" y="5347462"/>
                </a:moveTo>
                <a:lnTo>
                  <a:pt x="7830312" y="5408295"/>
                </a:lnTo>
                <a:lnTo>
                  <a:pt x="7768718" y="5432044"/>
                </a:lnTo>
                <a:lnTo>
                  <a:pt x="7835900" y="5368163"/>
                </a:lnTo>
                <a:close/>
                <a:moveTo>
                  <a:pt x="8056563" y="5204397"/>
                </a:moveTo>
                <a:lnTo>
                  <a:pt x="7993698" y="5219256"/>
                </a:lnTo>
                <a:lnTo>
                  <a:pt x="8063167" y="5153470"/>
                </a:lnTo>
                <a:lnTo>
                  <a:pt x="8125969" y="5141849"/>
                </a:lnTo>
                <a:close/>
                <a:moveTo>
                  <a:pt x="8133969" y="5140389"/>
                </a:moveTo>
                <a:lnTo>
                  <a:pt x="8196390" y="5128768"/>
                </a:lnTo>
                <a:lnTo>
                  <a:pt x="8128000" y="5187950"/>
                </a:lnTo>
                <a:lnTo>
                  <a:pt x="8065389" y="5202682"/>
                </a:lnTo>
                <a:close/>
                <a:moveTo>
                  <a:pt x="8050022" y="5210239"/>
                </a:moveTo>
                <a:lnTo>
                  <a:pt x="7981188" y="5272278"/>
                </a:lnTo>
                <a:lnTo>
                  <a:pt x="7918577" y="5290249"/>
                </a:lnTo>
                <a:lnTo>
                  <a:pt x="7987538" y="5224971"/>
                </a:lnTo>
                <a:close/>
                <a:moveTo>
                  <a:pt x="7983284" y="5276088"/>
                </a:moveTo>
                <a:lnTo>
                  <a:pt x="8044879" y="5258499"/>
                </a:lnTo>
                <a:lnTo>
                  <a:pt x="7977506" y="5316157"/>
                </a:lnTo>
                <a:lnTo>
                  <a:pt x="7915847" y="5336921"/>
                </a:lnTo>
                <a:close/>
                <a:moveTo>
                  <a:pt x="7990459" y="5269738"/>
                </a:moveTo>
                <a:lnTo>
                  <a:pt x="8058594" y="5208270"/>
                </a:lnTo>
                <a:lnTo>
                  <a:pt x="8120698" y="5193602"/>
                </a:lnTo>
                <a:lnTo>
                  <a:pt x="8052626" y="5251895"/>
                </a:lnTo>
                <a:close/>
                <a:moveTo>
                  <a:pt x="8129715" y="5191506"/>
                </a:moveTo>
                <a:lnTo>
                  <a:pt x="8191246" y="5176965"/>
                </a:lnTo>
                <a:lnTo>
                  <a:pt x="8124063" y="5231448"/>
                </a:lnTo>
                <a:lnTo>
                  <a:pt x="8062405" y="5249101"/>
                </a:lnTo>
                <a:close/>
                <a:moveTo>
                  <a:pt x="8136700" y="5185474"/>
                </a:moveTo>
                <a:lnTo>
                  <a:pt x="8204708" y="5127244"/>
                </a:lnTo>
                <a:lnTo>
                  <a:pt x="8266748" y="5115751"/>
                </a:lnTo>
                <a:lnTo>
                  <a:pt x="8198866" y="5170805"/>
                </a:lnTo>
                <a:close/>
                <a:moveTo>
                  <a:pt x="8275511" y="5114100"/>
                </a:moveTo>
                <a:lnTo>
                  <a:pt x="8337043" y="5102670"/>
                </a:lnTo>
                <a:lnTo>
                  <a:pt x="8269986" y="5154041"/>
                </a:lnTo>
                <a:lnTo>
                  <a:pt x="8208328" y="5168583"/>
                </a:lnTo>
                <a:close/>
                <a:moveTo>
                  <a:pt x="8273669" y="5110163"/>
                </a:moveTo>
                <a:lnTo>
                  <a:pt x="8211122" y="5121720"/>
                </a:lnTo>
                <a:lnTo>
                  <a:pt x="8279765" y="5062982"/>
                </a:lnTo>
                <a:lnTo>
                  <a:pt x="8342122" y="5054600"/>
                </a:lnTo>
                <a:close/>
                <a:moveTo>
                  <a:pt x="8202803" y="5123307"/>
                </a:moveTo>
                <a:lnTo>
                  <a:pt x="8139938" y="5134928"/>
                </a:lnTo>
                <a:lnTo>
                  <a:pt x="8209281" y="5072444"/>
                </a:lnTo>
                <a:lnTo>
                  <a:pt x="8272019" y="5063998"/>
                </a:lnTo>
                <a:close/>
                <a:moveTo>
                  <a:pt x="8132001" y="5136388"/>
                </a:moveTo>
                <a:lnTo>
                  <a:pt x="8068819" y="5148136"/>
                </a:lnTo>
                <a:lnTo>
                  <a:pt x="8138669" y="5081905"/>
                </a:lnTo>
                <a:lnTo>
                  <a:pt x="8201724" y="5073460"/>
                </a:lnTo>
                <a:close/>
                <a:moveTo>
                  <a:pt x="8061135" y="5149850"/>
                </a:moveTo>
                <a:lnTo>
                  <a:pt x="7997635" y="5161661"/>
                </a:lnTo>
                <a:lnTo>
                  <a:pt x="8068247" y="5091811"/>
                </a:lnTo>
                <a:lnTo>
                  <a:pt x="8131747" y="5083302"/>
                </a:lnTo>
                <a:close/>
                <a:moveTo>
                  <a:pt x="8055419" y="5155248"/>
                </a:moveTo>
                <a:lnTo>
                  <a:pt x="7985569" y="5221478"/>
                </a:lnTo>
                <a:lnTo>
                  <a:pt x="7922069" y="5236401"/>
                </a:lnTo>
                <a:lnTo>
                  <a:pt x="7992301" y="5166932"/>
                </a:lnTo>
                <a:close/>
                <a:moveTo>
                  <a:pt x="7979219" y="5227320"/>
                </a:moveTo>
                <a:lnTo>
                  <a:pt x="7909369" y="5293106"/>
                </a:lnTo>
                <a:lnTo>
                  <a:pt x="7846378" y="5311140"/>
                </a:lnTo>
                <a:lnTo>
                  <a:pt x="7916228" y="5242116"/>
                </a:lnTo>
                <a:close/>
                <a:moveTo>
                  <a:pt x="7903019" y="5299456"/>
                </a:moveTo>
                <a:lnTo>
                  <a:pt x="7833931" y="5364798"/>
                </a:lnTo>
                <a:lnTo>
                  <a:pt x="7771320" y="5385816"/>
                </a:lnTo>
                <a:lnTo>
                  <a:pt x="7840472" y="5317363"/>
                </a:lnTo>
                <a:close/>
                <a:moveTo>
                  <a:pt x="7826819" y="5371719"/>
                </a:moveTo>
                <a:lnTo>
                  <a:pt x="7758431" y="5436362"/>
                </a:lnTo>
                <a:lnTo>
                  <a:pt x="7696264" y="5460365"/>
                </a:lnTo>
                <a:lnTo>
                  <a:pt x="7764653" y="5392547"/>
                </a:lnTo>
                <a:close/>
                <a:moveTo>
                  <a:pt x="7750619" y="5444046"/>
                </a:moveTo>
                <a:lnTo>
                  <a:pt x="7683056" y="5508054"/>
                </a:lnTo>
                <a:lnTo>
                  <a:pt x="7621397" y="5534787"/>
                </a:lnTo>
                <a:lnTo>
                  <a:pt x="7688517" y="5467350"/>
                </a:lnTo>
                <a:close/>
                <a:moveTo>
                  <a:pt x="7685406" y="5511610"/>
                </a:moveTo>
                <a:lnTo>
                  <a:pt x="7745476" y="5485511"/>
                </a:lnTo>
                <a:lnTo>
                  <a:pt x="7679944" y="5544566"/>
                </a:lnTo>
                <a:lnTo>
                  <a:pt x="7619937" y="5573586"/>
                </a:lnTo>
                <a:close/>
                <a:moveTo>
                  <a:pt x="7694422" y="5503101"/>
                </a:moveTo>
                <a:lnTo>
                  <a:pt x="7761034" y="5440045"/>
                </a:lnTo>
                <a:lnTo>
                  <a:pt x="7821994" y="5416550"/>
                </a:lnTo>
                <a:lnTo>
                  <a:pt x="7755382" y="5476621"/>
                </a:lnTo>
                <a:close/>
                <a:moveTo>
                  <a:pt x="7833043" y="5412296"/>
                </a:moveTo>
                <a:lnTo>
                  <a:pt x="7893177" y="5389118"/>
                </a:lnTo>
                <a:lnTo>
                  <a:pt x="7827709" y="5445189"/>
                </a:lnTo>
                <a:lnTo>
                  <a:pt x="7767574" y="5471287"/>
                </a:lnTo>
                <a:close/>
                <a:moveTo>
                  <a:pt x="7841869" y="5404358"/>
                </a:moveTo>
                <a:lnTo>
                  <a:pt x="7908354" y="5344414"/>
                </a:lnTo>
                <a:lnTo>
                  <a:pt x="7969377" y="5323904"/>
                </a:lnTo>
                <a:lnTo>
                  <a:pt x="7902829" y="5381054"/>
                </a:lnTo>
                <a:close/>
                <a:moveTo>
                  <a:pt x="7980045" y="5320348"/>
                </a:moveTo>
                <a:lnTo>
                  <a:pt x="8040244" y="5300091"/>
                </a:lnTo>
                <a:lnTo>
                  <a:pt x="7974394" y="5353050"/>
                </a:lnTo>
                <a:lnTo>
                  <a:pt x="7914195" y="5376228"/>
                </a:lnTo>
                <a:close/>
                <a:moveTo>
                  <a:pt x="7988682" y="5312982"/>
                </a:moveTo>
                <a:lnTo>
                  <a:pt x="8055102" y="5255832"/>
                </a:lnTo>
                <a:lnTo>
                  <a:pt x="8116062" y="5238369"/>
                </a:lnTo>
                <a:lnTo>
                  <a:pt x="8049705" y="5292217"/>
                </a:lnTo>
                <a:close/>
                <a:moveTo>
                  <a:pt x="8126476" y="5235639"/>
                </a:moveTo>
                <a:lnTo>
                  <a:pt x="8186738" y="5218367"/>
                </a:lnTo>
                <a:lnTo>
                  <a:pt x="8121460" y="5268341"/>
                </a:lnTo>
                <a:lnTo>
                  <a:pt x="8061135" y="5288598"/>
                </a:lnTo>
                <a:close/>
                <a:moveTo>
                  <a:pt x="8134858" y="5228844"/>
                </a:moveTo>
                <a:lnTo>
                  <a:pt x="8201216" y="5174996"/>
                </a:lnTo>
                <a:lnTo>
                  <a:pt x="8262239" y="5160645"/>
                </a:lnTo>
                <a:lnTo>
                  <a:pt x="8195945" y="5211445"/>
                </a:lnTo>
                <a:close/>
                <a:moveTo>
                  <a:pt x="8272272" y="5158232"/>
                </a:moveTo>
                <a:lnTo>
                  <a:pt x="8332534" y="5144008"/>
                </a:lnTo>
                <a:lnTo>
                  <a:pt x="8267382" y="5190871"/>
                </a:lnTo>
                <a:lnTo>
                  <a:pt x="8207057" y="5208143"/>
                </a:lnTo>
                <a:close/>
                <a:moveTo>
                  <a:pt x="8280527" y="5151882"/>
                </a:moveTo>
                <a:lnTo>
                  <a:pt x="8346694" y="5101082"/>
                </a:lnTo>
                <a:lnTo>
                  <a:pt x="8407718" y="5089779"/>
                </a:lnTo>
                <a:lnTo>
                  <a:pt x="8341043" y="5137150"/>
                </a:lnTo>
                <a:close/>
                <a:moveTo>
                  <a:pt x="8417496" y="5088382"/>
                </a:moveTo>
                <a:lnTo>
                  <a:pt x="8477758" y="5077206"/>
                </a:lnTo>
                <a:lnTo>
                  <a:pt x="8412670" y="5120958"/>
                </a:lnTo>
                <a:lnTo>
                  <a:pt x="8352345" y="5135182"/>
                </a:lnTo>
                <a:close/>
                <a:moveTo>
                  <a:pt x="8425561" y="5082540"/>
                </a:moveTo>
                <a:lnTo>
                  <a:pt x="8491601" y="5035106"/>
                </a:lnTo>
                <a:lnTo>
                  <a:pt x="8552561" y="5026851"/>
                </a:lnTo>
                <a:lnTo>
                  <a:pt x="8486584" y="5071301"/>
                </a:lnTo>
                <a:close/>
                <a:moveTo>
                  <a:pt x="8562022" y="5025390"/>
                </a:moveTo>
                <a:lnTo>
                  <a:pt x="8622284" y="5017326"/>
                </a:lnTo>
                <a:lnTo>
                  <a:pt x="8557451" y="5057902"/>
                </a:lnTo>
                <a:lnTo>
                  <a:pt x="8497062" y="5069078"/>
                </a:lnTo>
                <a:close/>
                <a:moveTo>
                  <a:pt x="8560498" y="5021326"/>
                </a:moveTo>
                <a:lnTo>
                  <a:pt x="8498904" y="5029645"/>
                </a:lnTo>
                <a:lnTo>
                  <a:pt x="8565706" y="4981575"/>
                </a:lnTo>
                <a:lnTo>
                  <a:pt x="8627173" y="4976495"/>
                </a:lnTo>
                <a:close/>
                <a:moveTo>
                  <a:pt x="8489950" y="5030851"/>
                </a:moveTo>
                <a:lnTo>
                  <a:pt x="8427910" y="5039170"/>
                </a:lnTo>
                <a:lnTo>
                  <a:pt x="8495538" y="4987417"/>
                </a:lnTo>
                <a:lnTo>
                  <a:pt x="8557514" y="4982274"/>
                </a:lnTo>
                <a:close/>
                <a:moveTo>
                  <a:pt x="8419465" y="5040313"/>
                </a:moveTo>
                <a:lnTo>
                  <a:pt x="8356600" y="5048250"/>
                </a:lnTo>
                <a:lnTo>
                  <a:pt x="8424990" y="4992815"/>
                </a:lnTo>
                <a:lnTo>
                  <a:pt x="8487346" y="4987608"/>
                </a:lnTo>
                <a:close/>
                <a:moveTo>
                  <a:pt x="8348917" y="5049774"/>
                </a:moveTo>
                <a:lnTo>
                  <a:pt x="8286115" y="5058220"/>
                </a:lnTo>
                <a:lnTo>
                  <a:pt x="8355203" y="4999038"/>
                </a:lnTo>
                <a:lnTo>
                  <a:pt x="8417878" y="4993831"/>
                </a:lnTo>
                <a:close/>
                <a:moveTo>
                  <a:pt x="8278369" y="5059299"/>
                </a:moveTo>
                <a:lnTo>
                  <a:pt x="8215313" y="5067745"/>
                </a:lnTo>
                <a:lnTo>
                  <a:pt x="8285163" y="5004880"/>
                </a:lnTo>
                <a:lnTo>
                  <a:pt x="8348155" y="4999673"/>
                </a:lnTo>
                <a:close/>
                <a:moveTo>
                  <a:pt x="8207883" y="5068761"/>
                </a:moveTo>
                <a:lnTo>
                  <a:pt x="8144383" y="5077270"/>
                </a:lnTo>
                <a:lnTo>
                  <a:pt x="8214424" y="5010150"/>
                </a:lnTo>
                <a:lnTo>
                  <a:pt x="8277924" y="5004880"/>
                </a:lnTo>
                <a:close/>
                <a:moveTo>
                  <a:pt x="8137335" y="5078222"/>
                </a:moveTo>
                <a:lnTo>
                  <a:pt x="8073835" y="5086795"/>
                </a:lnTo>
                <a:lnTo>
                  <a:pt x="8144257" y="5016500"/>
                </a:lnTo>
                <a:lnTo>
                  <a:pt x="8207757" y="5011230"/>
                </a:lnTo>
                <a:close/>
                <a:moveTo>
                  <a:pt x="8066850" y="5087684"/>
                </a:moveTo>
                <a:lnTo>
                  <a:pt x="8003350" y="5096256"/>
                </a:lnTo>
                <a:lnTo>
                  <a:pt x="8074851" y="5022342"/>
                </a:lnTo>
                <a:lnTo>
                  <a:pt x="8138351" y="5017072"/>
                </a:lnTo>
                <a:close/>
                <a:moveTo>
                  <a:pt x="8061833" y="5092637"/>
                </a:moveTo>
                <a:lnTo>
                  <a:pt x="7990269" y="5162550"/>
                </a:lnTo>
                <a:lnTo>
                  <a:pt x="7926769" y="5174361"/>
                </a:lnTo>
                <a:lnTo>
                  <a:pt x="7997952" y="5100765"/>
                </a:lnTo>
                <a:close/>
                <a:moveTo>
                  <a:pt x="7985633" y="5168329"/>
                </a:moveTo>
                <a:lnTo>
                  <a:pt x="7914957" y="5238179"/>
                </a:lnTo>
                <a:lnTo>
                  <a:pt x="7851457" y="5253165"/>
                </a:lnTo>
                <a:lnTo>
                  <a:pt x="7922260" y="5179949"/>
                </a:lnTo>
                <a:close/>
                <a:moveTo>
                  <a:pt x="7909433" y="5244021"/>
                </a:moveTo>
                <a:lnTo>
                  <a:pt x="7839202" y="5313871"/>
                </a:lnTo>
                <a:lnTo>
                  <a:pt x="7775702" y="5331968"/>
                </a:lnTo>
                <a:lnTo>
                  <a:pt x="7846060" y="5259197"/>
                </a:lnTo>
                <a:close/>
                <a:moveTo>
                  <a:pt x="7833233" y="5319776"/>
                </a:moveTo>
                <a:lnTo>
                  <a:pt x="7763383" y="5388864"/>
                </a:lnTo>
                <a:lnTo>
                  <a:pt x="7700391" y="5410010"/>
                </a:lnTo>
                <a:lnTo>
                  <a:pt x="7770241" y="5337810"/>
                </a:lnTo>
                <a:close/>
                <a:moveTo>
                  <a:pt x="7756652" y="5395659"/>
                </a:moveTo>
                <a:lnTo>
                  <a:pt x="7687437" y="5464175"/>
                </a:lnTo>
                <a:lnTo>
                  <a:pt x="7624826" y="5488305"/>
                </a:lnTo>
                <a:lnTo>
                  <a:pt x="7694041" y="5416677"/>
                </a:lnTo>
                <a:close/>
                <a:moveTo>
                  <a:pt x="7679944" y="5471859"/>
                </a:moveTo>
                <a:lnTo>
                  <a:pt x="7611428" y="5539677"/>
                </a:lnTo>
                <a:lnTo>
                  <a:pt x="7549261" y="5566664"/>
                </a:lnTo>
                <a:lnTo>
                  <a:pt x="7617841" y="5495798"/>
                </a:lnTo>
                <a:close/>
                <a:moveTo>
                  <a:pt x="7603109" y="5548059"/>
                </a:moveTo>
                <a:lnTo>
                  <a:pt x="7535419" y="5615115"/>
                </a:lnTo>
                <a:lnTo>
                  <a:pt x="7473823" y="5644833"/>
                </a:lnTo>
                <a:lnTo>
                  <a:pt x="7541578" y="5574983"/>
                </a:lnTo>
                <a:close/>
                <a:moveTo>
                  <a:pt x="7526147" y="5624259"/>
                </a:moveTo>
                <a:lnTo>
                  <a:pt x="7458139" y="5689600"/>
                </a:lnTo>
                <a:lnTo>
                  <a:pt x="7397306" y="5721922"/>
                </a:lnTo>
                <a:lnTo>
                  <a:pt x="7464044" y="5652897"/>
                </a:lnTo>
                <a:close/>
                <a:moveTo>
                  <a:pt x="7448994" y="5700459"/>
                </a:moveTo>
                <a:lnTo>
                  <a:pt x="7383399" y="5765419"/>
                </a:lnTo>
                <a:lnTo>
                  <a:pt x="7323519" y="5800027"/>
                </a:lnTo>
                <a:lnTo>
                  <a:pt x="7389051" y="5732272"/>
                </a:lnTo>
                <a:close/>
                <a:moveTo>
                  <a:pt x="7385050" y="5768340"/>
                </a:moveTo>
                <a:lnTo>
                  <a:pt x="7442200" y="5735193"/>
                </a:lnTo>
                <a:lnTo>
                  <a:pt x="7379844" y="5794185"/>
                </a:lnTo>
                <a:lnTo>
                  <a:pt x="7322694" y="5829999"/>
                </a:lnTo>
                <a:close/>
                <a:moveTo>
                  <a:pt x="7396925" y="5756593"/>
                </a:moveTo>
                <a:lnTo>
                  <a:pt x="7460996" y="5693093"/>
                </a:lnTo>
                <a:lnTo>
                  <a:pt x="7519861" y="5661787"/>
                </a:lnTo>
                <a:lnTo>
                  <a:pt x="7455726" y="5722493"/>
                </a:lnTo>
                <a:close/>
                <a:moveTo>
                  <a:pt x="7533894" y="5654421"/>
                </a:moveTo>
                <a:lnTo>
                  <a:pt x="7591425" y="5623878"/>
                </a:lnTo>
                <a:lnTo>
                  <a:pt x="7528941" y="5680202"/>
                </a:lnTo>
                <a:lnTo>
                  <a:pt x="7471791" y="5713413"/>
                </a:lnTo>
                <a:close/>
                <a:moveTo>
                  <a:pt x="7545451" y="5643499"/>
                </a:moveTo>
                <a:lnTo>
                  <a:pt x="7609586" y="5582857"/>
                </a:lnTo>
                <a:lnTo>
                  <a:pt x="7668514" y="5554409"/>
                </a:lnTo>
                <a:lnTo>
                  <a:pt x="7604379" y="5612257"/>
                </a:lnTo>
                <a:close/>
                <a:moveTo>
                  <a:pt x="7682167" y="5547805"/>
                </a:moveTo>
                <a:lnTo>
                  <a:pt x="7739888" y="5519992"/>
                </a:lnTo>
                <a:lnTo>
                  <a:pt x="7677341" y="5573522"/>
                </a:lnTo>
                <a:lnTo>
                  <a:pt x="7619746" y="5604066"/>
                </a:lnTo>
                <a:close/>
                <a:moveTo>
                  <a:pt x="7693407" y="5537708"/>
                </a:moveTo>
                <a:lnTo>
                  <a:pt x="7757478" y="5479923"/>
                </a:lnTo>
                <a:lnTo>
                  <a:pt x="7816596" y="5454523"/>
                </a:lnTo>
                <a:lnTo>
                  <a:pt x="7752461" y="5509451"/>
                </a:lnTo>
                <a:close/>
                <a:moveTo>
                  <a:pt x="7829550" y="5448300"/>
                </a:moveTo>
                <a:lnTo>
                  <a:pt x="7887399" y="5423218"/>
                </a:lnTo>
                <a:lnTo>
                  <a:pt x="7824851" y="5474018"/>
                </a:lnTo>
                <a:lnTo>
                  <a:pt x="7767130" y="5501831"/>
                </a:lnTo>
                <a:close/>
                <a:moveTo>
                  <a:pt x="7840472" y="5438966"/>
                </a:moveTo>
                <a:lnTo>
                  <a:pt x="7904607" y="5384038"/>
                </a:lnTo>
                <a:lnTo>
                  <a:pt x="7963789" y="5361242"/>
                </a:lnTo>
                <a:lnTo>
                  <a:pt x="7899654" y="5413312"/>
                </a:lnTo>
                <a:close/>
                <a:moveTo>
                  <a:pt x="7976553" y="5356416"/>
                </a:moveTo>
                <a:lnTo>
                  <a:pt x="8034528" y="5334064"/>
                </a:lnTo>
                <a:lnTo>
                  <a:pt x="7971981" y="5381943"/>
                </a:lnTo>
                <a:lnTo>
                  <a:pt x="7914069" y="5407343"/>
                </a:lnTo>
                <a:close/>
                <a:moveTo>
                  <a:pt x="7987220" y="5347716"/>
                </a:moveTo>
                <a:lnTo>
                  <a:pt x="8051293" y="5295773"/>
                </a:lnTo>
                <a:lnTo>
                  <a:pt x="8110538" y="5275898"/>
                </a:lnTo>
                <a:lnTo>
                  <a:pt x="8046466" y="5324920"/>
                </a:lnTo>
                <a:close/>
                <a:moveTo>
                  <a:pt x="8122984" y="5271516"/>
                </a:moveTo>
                <a:lnTo>
                  <a:pt x="8181086" y="5252022"/>
                </a:lnTo>
                <a:lnTo>
                  <a:pt x="8118539" y="5296980"/>
                </a:lnTo>
                <a:lnTo>
                  <a:pt x="8060500" y="5319332"/>
                </a:lnTo>
                <a:close/>
                <a:moveTo>
                  <a:pt x="8133398" y="5263515"/>
                </a:moveTo>
                <a:lnTo>
                  <a:pt x="8197406" y="5214557"/>
                </a:lnTo>
                <a:lnTo>
                  <a:pt x="8256778" y="5197602"/>
                </a:lnTo>
                <a:lnTo>
                  <a:pt x="8192706" y="5243640"/>
                </a:lnTo>
                <a:close/>
                <a:moveTo>
                  <a:pt x="8268716" y="5194300"/>
                </a:moveTo>
                <a:lnTo>
                  <a:pt x="8326882" y="5177663"/>
                </a:lnTo>
                <a:lnTo>
                  <a:pt x="8264398" y="5219700"/>
                </a:lnTo>
                <a:lnTo>
                  <a:pt x="8206295" y="5239258"/>
                </a:lnTo>
                <a:close/>
                <a:moveTo>
                  <a:pt x="8278940" y="5186998"/>
                </a:moveTo>
                <a:lnTo>
                  <a:pt x="8342820" y="5141024"/>
                </a:lnTo>
                <a:lnTo>
                  <a:pt x="8402193" y="5126990"/>
                </a:lnTo>
                <a:lnTo>
                  <a:pt x="8338312" y="5169980"/>
                </a:lnTo>
                <a:close/>
                <a:moveTo>
                  <a:pt x="8413750" y="5124450"/>
                </a:moveTo>
                <a:lnTo>
                  <a:pt x="8471980" y="5110671"/>
                </a:lnTo>
                <a:lnTo>
                  <a:pt x="8409559" y="5149723"/>
                </a:lnTo>
                <a:lnTo>
                  <a:pt x="8351330" y="5166424"/>
                </a:lnTo>
                <a:close/>
                <a:moveTo>
                  <a:pt x="8423719" y="5117719"/>
                </a:moveTo>
                <a:lnTo>
                  <a:pt x="8487537" y="5074793"/>
                </a:lnTo>
                <a:lnTo>
                  <a:pt x="8546909" y="5063808"/>
                </a:lnTo>
                <a:lnTo>
                  <a:pt x="8483409" y="5103686"/>
                </a:lnTo>
                <a:close/>
                <a:moveTo>
                  <a:pt x="8558276" y="5061649"/>
                </a:moveTo>
                <a:lnTo>
                  <a:pt x="8616632" y="5050854"/>
                </a:lnTo>
                <a:lnTo>
                  <a:pt x="8554276" y="5086922"/>
                </a:lnTo>
                <a:lnTo>
                  <a:pt x="8495982" y="5100701"/>
                </a:lnTo>
                <a:close/>
                <a:moveTo>
                  <a:pt x="8568055" y="5055299"/>
                </a:moveTo>
                <a:lnTo>
                  <a:pt x="8631555" y="5015421"/>
                </a:lnTo>
                <a:lnTo>
                  <a:pt x="8690991" y="5007420"/>
                </a:lnTo>
                <a:lnTo>
                  <a:pt x="8627491" y="5044250"/>
                </a:lnTo>
                <a:close/>
                <a:moveTo>
                  <a:pt x="8702231" y="5005959"/>
                </a:moveTo>
                <a:lnTo>
                  <a:pt x="8760587" y="4998085"/>
                </a:lnTo>
                <a:lnTo>
                  <a:pt x="8698420" y="5031105"/>
                </a:lnTo>
                <a:lnTo>
                  <a:pt x="8640001" y="5041964"/>
                </a:lnTo>
                <a:close/>
                <a:moveTo>
                  <a:pt x="8711882" y="5000371"/>
                </a:moveTo>
                <a:lnTo>
                  <a:pt x="8775382" y="4963605"/>
                </a:lnTo>
                <a:lnTo>
                  <a:pt x="8834819" y="4958715"/>
                </a:lnTo>
                <a:lnTo>
                  <a:pt x="8771319" y="4992370"/>
                </a:lnTo>
                <a:close/>
                <a:moveTo>
                  <a:pt x="8845614" y="4957826"/>
                </a:moveTo>
                <a:lnTo>
                  <a:pt x="8903970" y="4952937"/>
                </a:lnTo>
                <a:lnTo>
                  <a:pt x="8841931" y="4982909"/>
                </a:lnTo>
                <a:lnTo>
                  <a:pt x="8783510" y="4990783"/>
                </a:lnTo>
                <a:close/>
                <a:moveTo>
                  <a:pt x="8844344" y="4953635"/>
                </a:moveTo>
                <a:lnTo>
                  <a:pt x="8784019" y="4958652"/>
                </a:lnTo>
                <a:lnTo>
                  <a:pt x="8848598" y="4921314"/>
                </a:lnTo>
                <a:lnTo>
                  <a:pt x="8908859" y="4919409"/>
                </a:lnTo>
                <a:close/>
                <a:moveTo>
                  <a:pt x="8774112" y="4959477"/>
                </a:moveTo>
                <a:lnTo>
                  <a:pt x="8713089" y="4964557"/>
                </a:lnTo>
                <a:lnTo>
                  <a:pt x="8778748" y="4923473"/>
                </a:lnTo>
                <a:lnTo>
                  <a:pt x="8839708" y="4921568"/>
                </a:lnTo>
                <a:close/>
                <a:moveTo>
                  <a:pt x="8703881" y="4965319"/>
                </a:moveTo>
                <a:lnTo>
                  <a:pt x="8642350" y="4970399"/>
                </a:lnTo>
                <a:lnTo>
                  <a:pt x="8708961" y="4925949"/>
                </a:lnTo>
                <a:lnTo>
                  <a:pt x="8770366" y="4924044"/>
                </a:lnTo>
                <a:close/>
                <a:moveTo>
                  <a:pt x="8634031" y="4971161"/>
                </a:moveTo>
                <a:lnTo>
                  <a:pt x="8571992" y="4976305"/>
                </a:lnTo>
                <a:lnTo>
                  <a:pt x="8639429" y="4927791"/>
                </a:lnTo>
                <a:lnTo>
                  <a:pt x="8701278" y="4925886"/>
                </a:lnTo>
                <a:close/>
                <a:moveTo>
                  <a:pt x="8563801" y="4976940"/>
                </a:moveTo>
                <a:lnTo>
                  <a:pt x="8501380" y="4982147"/>
                </a:lnTo>
                <a:lnTo>
                  <a:pt x="8569579" y="4929950"/>
                </a:lnTo>
                <a:lnTo>
                  <a:pt x="8631809" y="4928045"/>
                </a:lnTo>
                <a:close/>
                <a:moveTo>
                  <a:pt x="8493569" y="4982782"/>
                </a:moveTo>
                <a:lnTo>
                  <a:pt x="8430831" y="4987989"/>
                </a:lnTo>
                <a:lnTo>
                  <a:pt x="8499729" y="4932109"/>
                </a:lnTo>
                <a:lnTo>
                  <a:pt x="8562277" y="4930204"/>
                </a:lnTo>
                <a:close/>
                <a:moveTo>
                  <a:pt x="8423339" y="4988624"/>
                </a:moveTo>
                <a:lnTo>
                  <a:pt x="8360347" y="4993831"/>
                </a:lnTo>
                <a:lnTo>
                  <a:pt x="8430196" y="4934331"/>
                </a:lnTo>
                <a:lnTo>
                  <a:pt x="8493061" y="4932363"/>
                </a:lnTo>
                <a:close/>
                <a:moveTo>
                  <a:pt x="8353107" y="4994466"/>
                </a:moveTo>
                <a:lnTo>
                  <a:pt x="8289607" y="4999673"/>
                </a:lnTo>
                <a:lnTo>
                  <a:pt x="8359457" y="4936173"/>
                </a:lnTo>
                <a:lnTo>
                  <a:pt x="8422513" y="4934204"/>
                </a:lnTo>
                <a:close/>
                <a:moveTo>
                  <a:pt x="8282877" y="5000244"/>
                </a:moveTo>
                <a:lnTo>
                  <a:pt x="8219377" y="5005515"/>
                </a:lnTo>
                <a:lnTo>
                  <a:pt x="8290116" y="4938649"/>
                </a:lnTo>
                <a:lnTo>
                  <a:pt x="8353616" y="4936681"/>
                </a:lnTo>
                <a:close/>
                <a:moveTo>
                  <a:pt x="8213027" y="5006086"/>
                </a:moveTo>
                <a:lnTo>
                  <a:pt x="8149527" y="5011357"/>
                </a:lnTo>
                <a:lnTo>
                  <a:pt x="8220774" y="4940808"/>
                </a:lnTo>
                <a:lnTo>
                  <a:pt x="8284274" y="4938840"/>
                </a:lnTo>
                <a:close/>
                <a:moveTo>
                  <a:pt x="8142795" y="5011928"/>
                </a:moveTo>
                <a:lnTo>
                  <a:pt x="8079295" y="5017199"/>
                </a:lnTo>
                <a:lnTo>
                  <a:pt x="8151051" y="4942967"/>
                </a:lnTo>
                <a:lnTo>
                  <a:pt x="8214551" y="4940999"/>
                </a:lnTo>
                <a:close/>
                <a:moveTo>
                  <a:pt x="8072565" y="5017770"/>
                </a:moveTo>
                <a:lnTo>
                  <a:pt x="8008620" y="5023041"/>
                </a:lnTo>
                <a:lnTo>
                  <a:pt x="8080883" y="4945126"/>
                </a:lnTo>
                <a:lnTo>
                  <a:pt x="8144383" y="4943158"/>
                </a:lnTo>
                <a:close/>
                <a:moveTo>
                  <a:pt x="8068119" y="5022342"/>
                </a:moveTo>
                <a:lnTo>
                  <a:pt x="7996238" y="5096701"/>
                </a:lnTo>
                <a:lnTo>
                  <a:pt x="7931849" y="5105400"/>
                </a:lnTo>
                <a:lnTo>
                  <a:pt x="8003921" y="5027803"/>
                </a:lnTo>
                <a:close/>
                <a:moveTo>
                  <a:pt x="7991475" y="5101590"/>
                </a:moveTo>
                <a:lnTo>
                  <a:pt x="7919911" y="5175631"/>
                </a:lnTo>
                <a:lnTo>
                  <a:pt x="7855649" y="5187950"/>
                </a:lnTo>
                <a:lnTo>
                  <a:pt x="7927340" y="5110607"/>
                </a:lnTo>
                <a:close/>
                <a:moveTo>
                  <a:pt x="7914831" y="5180902"/>
                </a:moveTo>
                <a:lnTo>
                  <a:pt x="7843584" y="5254562"/>
                </a:lnTo>
                <a:lnTo>
                  <a:pt x="7780084" y="5269611"/>
                </a:lnTo>
                <a:lnTo>
                  <a:pt x="7851457" y="5192713"/>
                </a:lnTo>
                <a:close/>
                <a:moveTo>
                  <a:pt x="7838123" y="5260213"/>
                </a:moveTo>
                <a:lnTo>
                  <a:pt x="7766812" y="5334000"/>
                </a:lnTo>
                <a:lnTo>
                  <a:pt x="7703312" y="5352225"/>
                </a:lnTo>
                <a:lnTo>
                  <a:pt x="7774306" y="5275707"/>
                </a:lnTo>
                <a:close/>
                <a:moveTo>
                  <a:pt x="7761351" y="5339588"/>
                </a:moveTo>
                <a:lnTo>
                  <a:pt x="7690930" y="5412486"/>
                </a:lnTo>
                <a:lnTo>
                  <a:pt x="7627430" y="5433759"/>
                </a:lnTo>
                <a:lnTo>
                  <a:pt x="7697978" y="5357559"/>
                </a:lnTo>
                <a:close/>
                <a:moveTo>
                  <a:pt x="7684516" y="5419090"/>
                </a:moveTo>
                <a:lnTo>
                  <a:pt x="7614666" y="5491417"/>
                </a:lnTo>
                <a:lnTo>
                  <a:pt x="7551611" y="5515674"/>
                </a:lnTo>
                <a:lnTo>
                  <a:pt x="7621461" y="5440236"/>
                </a:lnTo>
                <a:close/>
                <a:moveTo>
                  <a:pt x="7607300" y="5499100"/>
                </a:moveTo>
                <a:lnTo>
                  <a:pt x="7537958" y="5570792"/>
                </a:lnTo>
                <a:lnTo>
                  <a:pt x="7475284" y="5597970"/>
                </a:lnTo>
                <a:lnTo>
                  <a:pt x="7544689" y="5523230"/>
                </a:lnTo>
                <a:close/>
                <a:moveTo>
                  <a:pt x="7530275" y="5578729"/>
                </a:moveTo>
                <a:lnTo>
                  <a:pt x="7461250" y="5649468"/>
                </a:lnTo>
                <a:lnTo>
                  <a:pt x="7399084" y="5679440"/>
                </a:lnTo>
                <a:lnTo>
                  <a:pt x="7467727" y="5605463"/>
                </a:lnTo>
                <a:close/>
                <a:moveTo>
                  <a:pt x="7453122" y="5658549"/>
                </a:moveTo>
                <a:lnTo>
                  <a:pt x="7385304" y="5728399"/>
                </a:lnTo>
                <a:lnTo>
                  <a:pt x="7323773" y="5761101"/>
                </a:lnTo>
                <a:lnTo>
                  <a:pt x="7391400" y="5688013"/>
                </a:lnTo>
                <a:close/>
                <a:moveTo>
                  <a:pt x="7375779" y="5738495"/>
                </a:moveTo>
                <a:lnTo>
                  <a:pt x="7308850" y="5807329"/>
                </a:lnTo>
                <a:lnTo>
                  <a:pt x="7248081" y="5842508"/>
                </a:lnTo>
                <a:lnTo>
                  <a:pt x="7314819" y="5770499"/>
                </a:lnTo>
                <a:close/>
                <a:moveTo>
                  <a:pt x="7298245" y="5818696"/>
                </a:moveTo>
                <a:lnTo>
                  <a:pt x="7232650" y="5886450"/>
                </a:lnTo>
                <a:lnTo>
                  <a:pt x="7172897" y="5923852"/>
                </a:lnTo>
                <a:lnTo>
                  <a:pt x="7238429" y="5853240"/>
                </a:lnTo>
                <a:close/>
                <a:moveTo>
                  <a:pt x="7220332" y="5899150"/>
                </a:moveTo>
                <a:lnTo>
                  <a:pt x="7156450" y="5965190"/>
                </a:lnTo>
                <a:lnTo>
                  <a:pt x="7097903" y="6004560"/>
                </a:lnTo>
                <a:lnTo>
                  <a:pt x="7161911" y="5935599"/>
                </a:lnTo>
                <a:close/>
                <a:moveTo>
                  <a:pt x="7142099" y="5980049"/>
                </a:moveTo>
                <a:lnTo>
                  <a:pt x="7080250" y="6044121"/>
                </a:lnTo>
                <a:lnTo>
                  <a:pt x="7023100" y="6084951"/>
                </a:lnTo>
                <a:lnTo>
                  <a:pt x="7085140" y="6018149"/>
                </a:lnTo>
                <a:close/>
                <a:moveTo>
                  <a:pt x="7063359" y="6061520"/>
                </a:moveTo>
                <a:lnTo>
                  <a:pt x="7003606" y="6123305"/>
                </a:lnTo>
                <a:lnTo>
                  <a:pt x="6949059" y="6165025"/>
                </a:lnTo>
                <a:lnTo>
                  <a:pt x="7008559" y="6100890"/>
                </a:lnTo>
                <a:close/>
                <a:moveTo>
                  <a:pt x="7082409" y="6047613"/>
                </a:moveTo>
                <a:lnTo>
                  <a:pt x="7134607" y="6010085"/>
                </a:lnTo>
                <a:lnTo>
                  <a:pt x="7077774" y="6066346"/>
                </a:lnTo>
                <a:lnTo>
                  <a:pt x="7026021" y="6105970"/>
                </a:lnTo>
                <a:close/>
                <a:moveTo>
                  <a:pt x="7098982" y="6030468"/>
                </a:moveTo>
                <a:lnTo>
                  <a:pt x="7158673" y="5968746"/>
                </a:lnTo>
                <a:lnTo>
                  <a:pt x="7213791" y="5931662"/>
                </a:lnTo>
                <a:lnTo>
                  <a:pt x="7153847" y="5991035"/>
                </a:lnTo>
                <a:close/>
                <a:moveTo>
                  <a:pt x="7232332" y="5919089"/>
                </a:moveTo>
                <a:lnTo>
                  <a:pt x="7284847" y="5883720"/>
                </a:lnTo>
                <a:lnTo>
                  <a:pt x="7227697" y="5937695"/>
                </a:lnTo>
                <a:lnTo>
                  <a:pt x="7175500" y="5975223"/>
                </a:lnTo>
                <a:close/>
                <a:moveTo>
                  <a:pt x="7248398" y="5903151"/>
                </a:moveTo>
                <a:lnTo>
                  <a:pt x="7308343" y="5843842"/>
                </a:lnTo>
                <a:lnTo>
                  <a:pt x="7363651" y="5809171"/>
                </a:lnTo>
                <a:lnTo>
                  <a:pt x="7303516" y="5866321"/>
                </a:lnTo>
                <a:close/>
                <a:moveTo>
                  <a:pt x="7381748" y="5797804"/>
                </a:moveTo>
                <a:lnTo>
                  <a:pt x="7434517" y="5764784"/>
                </a:lnTo>
                <a:lnTo>
                  <a:pt x="7377367" y="5816410"/>
                </a:lnTo>
                <a:lnTo>
                  <a:pt x="7324852" y="5851716"/>
                </a:lnTo>
                <a:close/>
                <a:moveTo>
                  <a:pt x="7397306" y="5783072"/>
                </a:moveTo>
                <a:lnTo>
                  <a:pt x="7457377" y="5726240"/>
                </a:lnTo>
                <a:lnTo>
                  <a:pt x="7512939" y="5694109"/>
                </a:lnTo>
                <a:lnTo>
                  <a:pt x="7452678" y="5748401"/>
                </a:lnTo>
                <a:close/>
                <a:moveTo>
                  <a:pt x="7530656" y="5683885"/>
                </a:moveTo>
                <a:lnTo>
                  <a:pt x="7583806" y="5653151"/>
                </a:lnTo>
                <a:lnTo>
                  <a:pt x="7526338" y="5702364"/>
                </a:lnTo>
                <a:lnTo>
                  <a:pt x="7473443" y="5735447"/>
                </a:lnTo>
                <a:close/>
                <a:moveTo>
                  <a:pt x="7545769" y="5670233"/>
                </a:moveTo>
                <a:lnTo>
                  <a:pt x="7605967" y="5616004"/>
                </a:lnTo>
                <a:lnTo>
                  <a:pt x="7661783" y="5586349"/>
                </a:lnTo>
                <a:lnTo>
                  <a:pt x="7601394" y="5638102"/>
                </a:lnTo>
                <a:close/>
                <a:moveTo>
                  <a:pt x="7679119" y="5577269"/>
                </a:moveTo>
                <a:lnTo>
                  <a:pt x="7732522" y="5548948"/>
                </a:lnTo>
                <a:lnTo>
                  <a:pt x="7674864" y="5595684"/>
                </a:lnTo>
                <a:lnTo>
                  <a:pt x="7621651" y="5626481"/>
                </a:lnTo>
                <a:close/>
                <a:moveTo>
                  <a:pt x="7693851" y="5564569"/>
                </a:moveTo>
                <a:lnTo>
                  <a:pt x="7754176" y="5512943"/>
                </a:lnTo>
                <a:lnTo>
                  <a:pt x="7810119" y="5485956"/>
                </a:lnTo>
                <a:lnTo>
                  <a:pt x="7749668" y="5534978"/>
                </a:lnTo>
                <a:close/>
                <a:moveTo>
                  <a:pt x="7826757" y="5477891"/>
                </a:moveTo>
                <a:lnTo>
                  <a:pt x="7880477" y="5451983"/>
                </a:lnTo>
                <a:lnTo>
                  <a:pt x="7822629" y="5496433"/>
                </a:lnTo>
                <a:lnTo>
                  <a:pt x="7769098" y="5524818"/>
                </a:lnTo>
                <a:close/>
                <a:moveTo>
                  <a:pt x="7841044" y="5466271"/>
                </a:moveTo>
                <a:lnTo>
                  <a:pt x="7901495" y="5417312"/>
                </a:lnTo>
                <a:lnTo>
                  <a:pt x="7957694" y="5392928"/>
                </a:lnTo>
                <a:lnTo>
                  <a:pt x="7897114" y="5439220"/>
                </a:lnTo>
                <a:close/>
                <a:moveTo>
                  <a:pt x="7973759" y="5385943"/>
                </a:moveTo>
                <a:lnTo>
                  <a:pt x="8027734" y="5362512"/>
                </a:lnTo>
                <a:lnTo>
                  <a:pt x="7969822" y="5404168"/>
                </a:lnTo>
                <a:lnTo>
                  <a:pt x="7915974" y="5430139"/>
                </a:lnTo>
                <a:close/>
                <a:moveTo>
                  <a:pt x="7987729" y="5375275"/>
                </a:moveTo>
                <a:lnTo>
                  <a:pt x="8048181" y="5328984"/>
                </a:lnTo>
                <a:lnTo>
                  <a:pt x="8104569" y="5307267"/>
                </a:lnTo>
                <a:lnTo>
                  <a:pt x="8043990" y="5350828"/>
                </a:lnTo>
                <a:close/>
                <a:moveTo>
                  <a:pt x="8120190" y="5301234"/>
                </a:moveTo>
                <a:lnTo>
                  <a:pt x="8174419" y="5280343"/>
                </a:lnTo>
                <a:lnTo>
                  <a:pt x="8116316" y="5319395"/>
                </a:lnTo>
                <a:lnTo>
                  <a:pt x="8062278" y="5342890"/>
                </a:lnTo>
                <a:close/>
                <a:moveTo>
                  <a:pt x="8133779" y="5291455"/>
                </a:moveTo>
                <a:lnTo>
                  <a:pt x="8194294" y="5247958"/>
                </a:lnTo>
                <a:lnTo>
                  <a:pt x="8250809" y="5228908"/>
                </a:lnTo>
                <a:lnTo>
                  <a:pt x="8190231" y="5269675"/>
                </a:lnTo>
                <a:close/>
                <a:moveTo>
                  <a:pt x="8265986" y="5223828"/>
                </a:moveTo>
                <a:lnTo>
                  <a:pt x="8320406" y="5205603"/>
                </a:lnTo>
                <a:lnTo>
                  <a:pt x="8262239" y="5241925"/>
                </a:lnTo>
                <a:lnTo>
                  <a:pt x="8208010" y="5262880"/>
                </a:lnTo>
                <a:close/>
                <a:moveTo>
                  <a:pt x="8279257" y="5214938"/>
                </a:moveTo>
                <a:lnTo>
                  <a:pt x="8339773" y="5174234"/>
                </a:lnTo>
                <a:lnTo>
                  <a:pt x="8396415" y="5157978"/>
                </a:lnTo>
                <a:lnTo>
                  <a:pt x="8335836" y="5196078"/>
                </a:lnTo>
                <a:close/>
                <a:moveTo>
                  <a:pt x="8411146" y="5153787"/>
                </a:moveTo>
                <a:lnTo>
                  <a:pt x="8465820" y="5138166"/>
                </a:lnTo>
                <a:lnTo>
                  <a:pt x="8407591" y="5171821"/>
                </a:lnTo>
                <a:lnTo>
                  <a:pt x="8353044" y="5190109"/>
                </a:lnTo>
                <a:close/>
                <a:moveTo>
                  <a:pt x="8423846" y="5145659"/>
                </a:moveTo>
                <a:lnTo>
                  <a:pt x="8484362" y="5107559"/>
                </a:lnTo>
                <a:lnTo>
                  <a:pt x="8541131" y="5094097"/>
                </a:lnTo>
                <a:lnTo>
                  <a:pt x="8480552" y="5129149"/>
                </a:lnTo>
                <a:close/>
                <a:moveTo>
                  <a:pt x="8555419" y="5090986"/>
                </a:moveTo>
                <a:lnTo>
                  <a:pt x="8610219" y="5078286"/>
                </a:lnTo>
                <a:lnTo>
                  <a:pt x="8551990" y="5109147"/>
                </a:lnTo>
                <a:lnTo>
                  <a:pt x="8497316" y="5124831"/>
                </a:lnTo>
                <a:close/>
                <a:moveTo>
                  <a:pt x="8568119" y="5083683"/>
                </a:moveTo>
                <a:lnTo>
                  <a:pt x="8628634" y="5048695"/>
                </a:lnTo>
                <a:lnTo>
                  <a:pt x="8685784" y="5038154"/>
                </a:lnTo>
                <a:lnTo>
                  <a:pt x="8625269" y="5069904"/>
                </a:lnTo>
                <a:close/>
                <a:moveTo>
                  <a:pt x="8699373" y="5035550"/>
                </a:moveTo>
                <a:lnTo>
                  <a:pt x="8754301" y="5025390"/>
                </a:lnTo>
                <a:lnTo>
                  <a:pt x="8696134" y="5053457"/>
                </a:lnTo>
                <a:lnTo>
                  <a:pt x="8641270" y="5066157"/>
                </a:lnTo>
                <a:close/>
                <a:moveTo>
                  <a:pt x="8712073" y="5029200"/>
                </a:moveTo>
                <a:lnTo>
                  <a:pt x="8772461" y="4997450"/>
                </a:lnTo>
                <a:lnTo>
                  <a:pt x="8829611" y="4989767"/>
                </a:lnTo>
                <a:lnTo>
                  <a:pt x="8769223" y="5018913"/>
                </a:lnTo>
                <a:close/>
                <a:moveTo>
                  <a:pt x="8842883" y="4987671"/>
                </a:moveTo>
                <a:lnTo>
                  <a:pt x="8897938" y="4980242"/>
                </a:lnTo>
                <a:lnTo>
                  <a:pt x="8839835" y="5005642"/>
                </a:lnTo>
                <a:lnTo>
                  <a:pt x="8784844" y="5015865"/>
                </a:lnTo>
                <a:close/>
                <a:moveTo>
                  <a:pt x="8855202" y="4981702"/>
                </a:moveTo>
                <a:lnTo>
                  <a:pt x="8915464" y="4952619"/>
                </a:lnTo>
                <a:lnTo>
                  <a:pt x="8972614" y="4947857"/>
                </a:lnTo>
                <a:lnTo>
                  <a:pt x="8912352" y="4974082"/>
                </a:lnTo>
                <a:close/>
                <a:moveTo>
                  <a:pt x="8985631" y="4946777"/>
                </a:moveTo>
                <a:lnTo>
                  <a:pt x="9040749" y="4942205"/>
                </a:lnTo>
                <a:lnTo>
                  <a:pt x="8982773" y="4964557"/>
                </a:lnTo>
                <a:lnTo>
                  <a:pt x="8927592" y="4971987"/>
                </a:lnTo>
                <a:close/>
                <a:moveTo>
                  <a:pt x="8997696" y="4941570"/>
                </a:moveTo>
                <a:lnTo>
                  <a:pt x="9057894" y="4915408"/>
                </a:lnTo>
                <a:lnTo>
                  <a:pt x="9115044" y="4913630"/>
                </a:lnTo>
                <a:lnTo>
                  <a:pt x="9054909" y="4936808"/>
                </a:lnTo>
                <a:close/>
                <a:moveTo>
                  <a:pt x="9127744" y="4913249"/>
                </a:moveTo>
                <a:lnTo>
                  <a:pt x="9182926" y="4911535"/>
                </a:lnTo>
                <a:lnTo>
                  <a:pt x="9125077" y="4930966"/>
                </a:lnTo>
                <a:lnTo>
                  <a:pt x="9069832" y="4935538"/>
                </a:lnTo>
                <a:close/>
                <a:moveTo>
                  <a:pt x="9126855" y="4909058"/>
                </a:moveTo>
                <a:lnTo>
                  <a:pt x="9068371" y="4910836"/>
                </a:lnTo>
                <a:lnTo>
                  <a:pt x="9130157" y="4884039"/>
                </a:lnTo>
                <a:lnTo>
                  <a:pt x="9188514" y="4885309"/>
                </a:lnTo>
                <a:close/>
                <a:moveTo>
                  <a:pt x="9057005" y="4911217"/>
                </a:moveTo>
                <a:lnTo>
                  <a:pt x="8997506" y="4913059"/>
                </a:lnTo>
                <a:lnTo>
                  <a:pt x="9061006" y="4882579"/>
                </a:lnTo>
                <a:lnTo>
                  <a:pt x="9120378" y="4883849"/>
                </a:lnTo>
                <a:close/>
                <a:moveTo>
                  <a:pt x="8987155" y="4913376"/>
                </a:moveTo>
                <a:lnTo>
                  <a:pt x="8926830" y="4915281"/>
                </a:lnTo>
                <a:lnTo>
                  <a:pt x="8991600" y="4880610"/>
                </a:lnTo>
                <a:lnTo>
                  <a:pt x="9051798" y="4881944"/>
                </a:lnTo>
                <a:close/>
                <a:moveTo>
                  <a:pt x="8917305" y="4915535"/>
                </a:moveTo>
                <a:lnTo>
                  <a:pt x="8856281" y="4917440"/>
                </a:lnTo>
                <a:lnTo>
                  <a:pt x="8921750" y="4879340"/>
                </a:lnTo>
                <a:lnTo>
                  <a:pt x="8982583" y="4880610"/>
                </a:lnTo>
                <a:close/>
                <a:moveTo>
                  <a:pt x="8847455" y="4917694"/>
                </a:moveTo>
                <a:lnTo>
                  <a:pt x="8785923" y="4919663"/>
                </a:lnTo>
                <a:lnTo>
                  <a:pt x="8852281" y="4878134"/>
                </a:lnTo>
                <a:lnTo>
                  <a:pt x="8913685" y="4879404"/>
                </a:lnTo>
                <a:close/>
                <a:moveTo>
                  <a:pt x="8777605" y="4919917"/>
                </a:moveTo>
                <a:lnTo>
                  <a:pt x="8715693" y="4921822"/>
                </a:lnTo>
                <a:lnTo>
                  <a:pt x="8782876" y="4876610"/>
                </a:lnTo>
                <a:lnTo>
                  <a:pt x="8844661" y="4877943"/>
                </a:lnTo>
                <a:close/>
                <a:moveTo>
                  <a:pt x="8707755" y="4922076"/>
                </a:moveTo>
                <a:lnTo>
                  <a:pt x="8645461" y="4923981"/>
                </a:lnTo>
                <a:lnTo>
                  <a:pt x="8713406" y="4875149"/>
                </a:lnTo>
                <a:lnTo>
                  <a:pt x="8775573" y="4876483"/>
                </a:lnTo>
                <a:close/>
                <a:moveTo>
                  <a:pt x="8637905" y="4924235"/>
                </a:moveTo>
                <a:lnTo>
                  <a:pt x="8575294" y="4926203"/>
                </a:lnTo>
                <a:lnTo>
                  <a:pt x="8643938" y="4873689"/>
                </a:lnTo>
                <a:lnTo>
                  <a:pt x="8706421" y="4875022"/>
                </a:lnTo>
                <a:close/>
                <a:moveTo>
                  <a:pt x="8568055" y="4926394"/>
                </a:moveTo>
                <a:lnTo>
                  <a:pt x="8505127" y="4928362"/>
                </a:lnTo>
                <a:lnTo>
                  <a:pt x="8574405" y="4872165"/>
                </a:lnTo>
                <a:lnTo>
                  <a:pt x="8637206" y="4873498"/>
                </a:lnTo>
                <a:close/>
                <a:moveTo>
                  <a:pt x="8498205" y="4928553"/>
                </a:moveTo>
                <a:lnTo>
                  <a:pt x="8435086" y="4930521"/>
                </a:lnTo>
                <a:lnTo>
                  <a:pt x="8504936" y="4870704"/>
                </a:lnTo>
                <a:lnTo>
                  <a:pt x="8567928" y="4872038"/>
                </a:lnTo>
                <a:close/>
                <a:moveTo>
                  <a:pt x="8428355" y="4930775"/>
                </a:moveTo>
                <a:lnTo>
                  <a:pt x="8364856" y="4932744"/>
                </a:lnTo>
                <a:lnTo>
                  <a:pt x="8435340" y="4869244"/>
                </a:lnTo>
                <a:lnTo>
                  <a:pt x="8498522" y="4870641"/>
                </a:lnTo>
                <a:close/>
                <a:moveTo>
                  <a:pt x="8358506" y="4932934"/>
                </a:moveTo>
                <a:lnTo>
                  <a:pt x="8295006" y="4934903"/>
                </a:lnTo>
                <a:lnTo>
                  <a:pt x="8365998" y="4867720"/>
                </a:lnTo>
                <a:lnTo>
                  <a:pt x="8429498" y="4869053"/>
                </a:lnTo>
                <a:close/>
                <a:moveTo>
                  <a:pt x="8288656" y="4935093"/>
                </a:moveTo>
                <a:lnTo>
                  <a:pt x="8225156" y="4937062"/>
                </a:lnTo>
                <a:lnTo>
                  <a:pt x="8296657" y="4866259"/>
                </a:lnTo>
                <a:lnTo>
                  <a:pt x="8360157" y="4867593"/>
                </a:lnTo>
                <a:close/>
                <a:moveTo>
                  <a:pt x="8218806" y="4937252"/>
                </a:moveTo>
                <a:lnTo>
                  <a:pt x="8155306" y="4939221"/>
                </a:lnTo>
                <a:lnTo>
                  <a:pt x="8226552" y="4864100"/>
                </a:lnTo>
                <a:lnTo>
                  <a:pt x="8290052" y="4865497"/>
                </a:lnTo>
                <a:close/>
                <a:moveTo>
                  <a:pt x="8148956" y="4939411"/>
                </a:moveTo>
                <a:lnTo>
                  <a:pt x="8085011" y="4941443"/>
                </a:lnTo>
                <a:lnTo>
                  <a:pt x="8157528" y="4863275"/>
                </a:lnTo>
                <a:lnTo>
                  <a:pt x="8221028" y="4864608"/>
                </a:lnTo>
                <a:close/>
                <a:moveTo>
                  <a:pt x="8079106" y="4941634"/>
                </a:moveTo>
                <a:lnTo>
                  <a:pt x="8015034" y="4943602"/>
                </a:lnTo>
                <a:lnTo>
                  <a:pt x="8087995" y="4861814"/>
                </a:lnTo>
                <a:lnTo>
                  <a:pt x="8151940" y="4863148"/>
                </a:lnTo>
                <a:close/>
                <a:moveTo>
                  <a:pt x="8075105" y="4945952"/>
                </a:moveTo>
                <a:lnTo>
                  <a:pt x="8002461" y="5024184"/>
                </a:lnTo>
                <a:lnTo>
                  <a:pt x="7938389" y="5029518"/>
                </a:lnTo>
                <a:lnTo>
                  <a:pt x="8011160" y="4947920"/>
                </a:lnTo>
                <a:close/>
                <a:moveTo>
                  <a:pt x="7998207" y="5028502"/>
                </a:moveTo>
                <a:lnTo>
                  <a:pt x="7925880" y="5106480"/>
                </a:lnTo>
                <a:lnTo>
                  <a:pt x="7861300" y="5114989"/>
                </a:lnTo>
                <a:lnTo>
                  <a:pt x="7933818" y="5033645"/>
                </a:lnTo>
                <a:close/>
                <a:moveTo>
                  <a:pt x="7921307" y="5111052"/>
                </a:moveTo>
                <a:lnTo>
                  <a:pt x="7848600" y="5188966"/>
                </a:lnTo>
                <a:lnTo>
                  <a:pt x="7784593" y="5200650"/>
                </a:lnTo>
                <a:lnTo>
                  <a:pt x="7856856" y="5119624"/>
                </a:lnTo>
                <a:close/>
                <a:moveTo>
                  <a:pt x="7843838" y="5194300"/>
                </a:moveTo>
                <a:lnTo>
                  <a:pt x="7772019" y="5271707"/>
                </a:lnTo>
                <a:lnTo>
                  <a:pt x="7708075" y="5286756"/>
                </a:lnTo>
                <a:lnTo>
                  <a:pt x="7780020" y="5206111"/>
                </a:lnTo>
                <a:close/>
                <a:moveTo>
                  <a:pt x="7766812" y="5276850"/>
                </a:moveTo>
                <a:lnTo>
                  <a:pt x="7695375" y="5353876"/>
                </a:lnTo>
                <a:lnTo>
                  <a:pt x="7631875" y="5372164"/>
                </a:lnTo>
                <a:lnTo>
                  <a:pt x="7703503" y="5291900"/>
                </a:lnTo>
                <a:close/>
                <a:moveTo>
                  <a:pt x="7689850" y="5360162"/>
                </a:moveTo>
                <a:lnTo>
                  <a:pt x="7618794" y="5436743"/>
                </a:lnTo>
                <a:lnTo>
                  <a:pt x="7555294" y="5458143"/>
                </a:lnTo>
                <a:lnTo>
                  <a:pt x="7626350" y="5378450"/>
                </a:lnTo>
                <a:close/>
                <a:moveTo>
                  <a:pt x="7612761" y="5443284"/>
                </a:moveTo>
                <a:lnTo>
                  <a:pt x="7542149" y="5519484"/>
                </a:lnTo>
                <a:lnTo>
                  <a:pt x="7478649" y="5543868"/>
                </a:lnTo>
                <a:lnTo>
                  <a:pt x="7549325" y="5464620"/>
                </a:lnTo>
                <a:close/>
                <a:moveTo>
                  <a:pt x="7535545" y="5526405"/>
                </a:moveTo>
                <a:lnTo>
                  <a:pt x="7465695" y="5601970"/>
                </a:lnTo>
                <a:lnTo>
                  <a:pt x="7402576" y="5629339"/>
                </a:lnTo>
                <a:lnTo>
                  <a:pt x="7472426" y="5550662"/>
                </a:lnTo>
                <a:close/>
                <a:moveTo>
                  <a:pt x="7458329" y="5609654"/>
                </a:moveTo>
                <a:lnTo>
                  <a:pt x="7388860" y="5684520"/>
                </a:lnTo>
                <a:lnTo>
                  <a:pt x="7326186" y="5714746"/>
                </a:lnTo>
                <a:lnTo>
                  <a:pt x="7395655" y="5636832"/>
                </a:lnTo>
                <a:close/>
                <a:moveTo>
                  <a:pt x="7380923" y="5693029"/>
                </a:moveTo>
                <a:lnTo>
                  <a:pt x="7312216" y="5767134"/>
                </a:lnTo>
                <a:lnTo>
                  <a:pt x="7250049" y="5800090"/>
                </a:lnTo>
                <a:lnTo>
                  <a:pt x="7318819" y="5723065"/>
                </a:lnTo>
                <a:close/>
                <a:moveTo>
                  <a:pt x="7303453" y="5776595"/>
                </a:moveTo>
                <a:lnTo>
                  <a:pt x="7235571" y="5849684"/>
                </a:lnTo>
                <a:lnTo>
                  <a:pt x="7174103" y="5885307"/>
                </a:lnTo>
                <a:lnTo>
                  <a:pt x="7241921" y="5809107"/>
                </a:lnTo>
                <a:close/>
                <a:moveTo>
                  <a:pt x="7225793" y="5860288"/>
                </a:moveTo>
                <a:lnTo>
                  <a:pt x="7158990" y="5932297"/>
                </a:lnTo>
                <a:lnTo>
                  <a:pt x="7098284" y="5970397"/>
                </a:lnTo>
                <a:lnTo>
                  <a:pt x="7165086" y="5895531"/>
                </a:lnTo>
                <a:close/>
                <a:moveTo>
                  <a:pt x="7147941" y="5944172"/>
                </a:moveTo>
                <a:lnTo>
                  <a:pt x="7082345" y="6014847"/>
                </a:lnTo>
                <a:lnTo>
                  <a:pt x="7022719" y="6054979"/>
                </a:lnTo>
                <a:lnTo>
                  <a:pt x="7088188" y="5981700"/>
                </a:lnTo>
                <a:close/>
                <a:moveTo>
                  <a:pt x="7069773" y="6028436"/>
                </a:moveTo>
                <a:lnTo>
                  <a:pt x="7005765" y="6097461"/>
                </a:lnTo>
                <a:lnTo>
                  <a:pt x="6947408" y="6139434"/>
                </a:lnTo>
                <a:lnTo>
                  <a:pt x="7011289" y="6067806"/>
                </a:lnTo>
                <a:close/>
                <a:moveTo>
                  <a:pt x="6991350" y="6113145"/>
                </a:moveTo>
                <a:lnTo>
                  <a:pt x="6929247" y="6180074"/>
                </a:lnTo>
                <a:lnTo>
                  <a:pt x="6872669" y="6223318"/>
                </a:lnTo>
                <a:lnTo>
                  <a:pt x="6934518" y="6153976"/>
                </a:lnTo>
                <a:close/>
                <a:moveTo>
                  <a:pt x="6912166" y="6198426"/>
                </a:moveTo>
                <a:lnTo>
                  <a:pt x="6852666" y="6262624"/>
                </a:lnTo>
                <a:lnTo>
                  <a:pt x="6798374" y="6306630"/>
                </a:lnTo>
                <a:lnTo>
                  <a:pt x="6857682" y="6240145"/>
                </a:lnTo>
                <a:close/>
                <a:moveTo>
                  <a:pt x="6855524" y="6265672"/>
                </a:moveTo>
                <a:lnTo>
                  <a:pt x="6903022" y="6227191"/>
                </a:lnTo>
                <a:lnTo>
                  <a:pt x="6851079" y="6280912"/>
                </a:lnTo>
                <a:lnTo>
                  <a:pt x="6804152" y="6321108"/>
                </a:lnTo>
                <a:close/>
                <a:moveTo>
                  <a:pt x="6875970" y="6243701"/>
                </a:moveTo>
                <a:lnTo>
                  <a:pt x="6932105" y="6183186"/>
                </a:lnTo>
                <a:lnTo>
                  <a:pt x="6983920" y="6143562"/>
                </a:lnTo>
                <a:lnTo>
                  <a:pt x="6927406" y="6201982"/>
                </a:lnTo>
                <a:close/>
                <a:moveTo>
                  <a:pt x="7006527" y="6126226"/>
                </a:moveTo>
                <a:lnTo>
                  <a:pt x="7054469" y="6089523"/>
                </a:lnTo>
                <a:lnTo>
                  <a:pt x="7002209" y="6141339"/>
                </a:lnTo>
                <a:lnTo>
                  <a:pt x="6954711" y="6179820"/>
                </a:lnTo>
                <a:close/>
                <a:moveTo>
                  <a:pt x="7081012" y="6069076"/>
                </a:moveTo>
                <a:lnTo>
                  <a:pt x="7123176" y="6036755"/>
                </a:lnTo>
                <a:lnTo>
                  <a:pt x="7077012" y="6080443"/>
                </a:lnTo>
                <a:lnTo>
                  <a:pt x="7035419" y="6114161"/>
                </a:lnTo>
                <a:close/>
                <a:moveTo>
                  <a:pt x="7104698" y="6045581"/>
                </a:moveTo>
                <a:lnTo>
                  <a:pt x="7156958" y="5993829"/>
                </a:lnTo>
                <a:lnTo>
                  <a:pt x="7205409" y="5959031"/>
                </a:lnTo>
                <a:lnTo>
                  <a:pt x="7152704" y="6008878"/>
                </a:lnTo>
                <a:close/>
                <a:moveTo>
                  <a:pt x="7231126" y="5940489"/>
                </a:moveTo>
                <a:lnTo>
                  <a:pt x="7273925" y="5909755"/>
                </a:lnTo>
                <a:lnTo>
                  <a:pt x="7227126" y="5951919"/>
                </a:lnTo>
                <a:lnTo>
                  <a:pt x="7184962" y="5984177"/>
                </a:lnTo>
                <a:close/>
                <a:moveTo>
                  <a:pt x="7254113" y="5918772"/>
                </a:moveTo>
                <a:lnTo>
                  <a:pt x="7306755" y="5868924"/>
                </a:lnTo>
                <a:lnTo>
                  <a:pt x="7355650" y="5836095"/>
                </a:lnTo>
                <a:lnTo>
                  <a:pt x="7302564" y="5883910"/>
                </a:lnTo>
                <a:close/>
                <a:moveTo>
                  <a:pt x="7380542" y="5819331"/>
                </a:moveTo>
                <a:lnTo>
                  <a:pt x="7424039" y="5790057"/>
                </a:lnTo>
                <a:lnTo>
                  <a:pt x="7376795" y="5830570"/>
                </a:lnTo>
                <a:lnTo>
                  <a:pt x="7333869" y="5861431"/>
                </a:lnTo>
                <a:close/>
                <a:moveTo>
                  <a:pt x="7402894" y="5799201"/>
                </a:moveTo>
                <a:lnTo>
                  <a:pt x="7455916" y="5751386"/>
                </a:lnTo>
                <a:lnTo>
                  <a:pt x="7505319" y="5720461"/>
                </a:lnTo>
                <a:lnTo>
                  <a:pt x="7451852" y="5766245"/>
                </a:lnTo>
                <a:close/>
                <a:moveTo>
                  <a:pt x="7529513" y="5705348"/>
                </a:moveTo>
                <a:lnTo>
                  <a:pt x="7573519" y="5677789"/>
                </a:lnTo>
                <a:lnTo>
                  <a:pt x="7525703" y="5716588"/>
                </a:lnTo>
                <a:lnTo>
                  <a:pt x="7482206" y="5745798"/>
                </a:lnTo>
                <a:close/>
                <a:moveTo>
                  <a:pt x="7551166" y="5686806"/>
                </a:moveTo>
                <a:lnTo>
                  <a:pt x="7604507" y="5641086"/>
                </a:lnTo>
                <a:lnTo>
                  <a:pt x="7654227" y="5612321"/>
                </a:lnTo>
                <a:lnTo>
                  <a:pt x="7600506" y="5655882"/>
                </a:lnTo>
                <a:close/>
                <a:moveTo>
                  <a:pt x="7677722" y="5598732"/>
                </a:moveTo>
                <a:lnTo>
                  <a:pt x="7722172" y="5572887"/>
                </a:lnTo>
                <a:lnTo>
                  <a:pt x="7673912" y="5609844"/>
                </a:lnTo>
                <a:lnTo>
                  <a:pt x="7629462" y="5637467"/>
                </a:lnTo>
                <a:close/>
                <a:moveTo>
                  <a:pt x="7698740" y="5581714"/>
                </a:moveTo>
                <a:lnTo>
                  <a:pt x="7752461" y="5538153"/>
                </a:lnTo>
                <a:lnTo>
                  <a:pt x="7802626" y="5511546"/>
                </a:lnTo>
                <a:lnTo>
                  <a:pt x="7748588" y="5552885"/>
                </a:lnTo>
                <a:close/>
                <a:moveTo>
                  <a:pt x="7825359" y="5499481"/>
                </a:moveTo>
                <a:lnTo>
                  <a:pt x="7870571" y="5475478"/>
                </a:lnTo>
                <a:lnTo>
                  <a:pt x="7821867" y="5510467"/>
                </a:lnTo>
                <a:lnTo>
                  <a:pt x="7777417" y="5536375"/>
                </a:lnTo>
                <a:close/>
                <a:moveTo>
                  <a:pt x="7845807" y="5483797"/>
                </a:moveTo>
                <a:lnTo>
                  <a:pt x="7899782" y="5442458"/>
                </a:lnTo>
                <a:lnTo>
                  <a:pt x="7950582" y="5418074"/>
                </a:lnTo>
                <a:lnTo>
                  <a:pt x="7896289" y="5457127"/>
                </a:lnTo>
                <a:close/>
                <a:moveTo>
                  <a:pt x="7972425" y="5407597"/>
                </a:moveTo>
                <a:lnTo>
                  <a:pt x="8018081" y="5385499"/>
                </a:lnTo>
                <a:lnTo>
                  <a:pt x="7968996" y="5418519"/>
                </a:lnTo>
                <a:lnTo>
                  <a:pt x="7923720" y="5442585"/>
                </a:lnTo>
                <a:close/>
                <a:moveTo>
                  <a:pt x="7992301" y="5393246"/>
                </a:moveTo>
                <a:lnTo>
                  <a:pt x="8046530" y="5354257"/>
                </a:lnTo>
                <a:lnTo>
                  <a:pt x="8097330" y="5332159"/>
                </a:lnTo>
                <a:lnTo>
                  <a:pt x="8042847" y="5368862"/>
                </a:lnTo>
                <a:close/>
                <a:moveTo>
                  <a:pt x="8118793" y="5322888"/>
                </a:moveTo>
                <a:lnTo>
                  <a:pt x="8164957" y="5302822"/>
                </a:lnTo>
                <a:lnTo>
                  <a:pt x="8115300" y="5334000"/>
                </a:lnTo>
                <a:lnTo>
                  <a:pt x="8069517" y="5356098"/>
                </a:lnTo>
                <a:close/>
                <a:moveTo>
                  <a:pt x="8137843" y="5310188"/>
                </a:moveTo>
                <a:lnTo>
                  <a:pt x="8192326" y="5273548"/>
                </a:lnTo>
                <a:lnTo>
                  <a:pt x="8243506" y="5253863"/>
                </a:lnTo>
                <a:lnTo>
                  <a:pt x="8188769" y="5288090"/>
                </a:lnTo>
                <a:close/>
                <a:moveTo>
                  <a:pt x="8264271" y="5245862"/>
                </a:moveTo>
                <a:lnTo>
                  <a:pt x="8310944" y="5227828"/>
                </a:lnTo>
                <a:lnTo>
                  <a:pt x="8261160" y="5256657"/>
                </a:lnTo>
                <a:lnTo>
                  <a:pt x="8214869" y="5276723"/>
                </a:lnTo>
                <a:close/>
                <a:moveTo>
                  <a:pt x="8283321" y="5233988"/>
                </a:moveTo>
                <a:lnTo>
                  <a:pt x="8337932" y="5199825"/>
                </a:lnTo>
                <a:lnTo>
                  <a:pt x="8389493" y="5182553"/>
                </a:lnTo>
                <a:lnTo>
                  <a:pt x="8334629" y="5214303"/>
                </a:lnTo>
                <a:close/>
                <a:moveTo>
                  <a:pt x="8409622" y="5175758"/>
                </a:moveTo>
                <a:lnTo>
                  <a:pt x="8456676" y="5159947"/>
                </a:lnTo>
                <a:lnTo>
                  <a:pt x="8406702" y="5186490"/>
                </a:lnTo>
                <a:lnTo>
                  <a:pt x="8359966" y="5204460"/>
                </a:lnTo>
                <a:close/>
                <a:moveTo>
                  <a:pt x="8428101" y="5165090"/>
                </a:moveTo>
                <a:lnTo>
                  <a:pt x="8482838" y="5133340"/>
                </a:lnTo>
                <a:lnTo>
                  <a:pt x="8534400" y="5118100"/>
                </a:lnTo>
                <a:lnTo>
                  <a:pt x="8479472" y="5147247"/>
                </a:lnTo>
                <a:close/>
                <a:moveTo>
                  <a:pt x="8554212" y="5112957"/>
                </a:moveTo>
                <a:lnTo>
                  <a:pt x="8601646" y="5099431"/>
                </a:lnTo>
                <a:lnTo>
                  <a:pt x="8551355" y="5123688"/>
                </a:lnTo>
                <a:lnTo>
                  <a:pt x="8504301" y="5139500"/>
                </a:lnTo>
                <a:close/>
                <a:moveTo>
                  <a:pt x="8572246" y="5103432"/>
                </a:moveTo>
                <a:lnTo>
                  <a:pt x="8627110" y="5074285"/>
                </a:lnTo>
                <a:lnTo>
                  <a:pt x="8679117" y="5062030"/>
                </a:lnTo>
                <a:lnTo>
                  <a:pt x="8624062" y="5088573"/>
                </a:lnTo>
                <a:close/>
                <a:moveTo>
                  <a:pt x="8698167" y="5057521"/>
                </a:moveTo>
                <a:lnTo>
                  <a:pt x="8745919" y="5046218"/>
                </a:lnTo>
                <a:lnTo>
                  <a:pt x="8695563" y="5068126"/>
                </a:lnTo>
                <a:lnTo>
                  <a:pt x="8648002" y="5081715"/>
                </a:lnTo>
                <a:close/>
                <a:moveTo>
                  <a:pt x="8715819" y="5049012"/>
                </a:moveTo>
                <a:lnTo>
                  <a:pt x="8770747" y="5022469"/>
                </a:lnTo>
                <a:lnTo>
                  <a:pt x="8822944" y="5012817"/>
                </a:lnTo>
                <a:lnTo>
                  <a:pt x="8767890" y="5036693"/>
                </a:lnTo>
                <a:close/>
                <a:moveTo>
                  <a:pt x="8841549" y="5009388"/>
                </a:moveTo>
                <a:lnTo>
                  <a:pt x="8889556" y="5000435"/>
                </a:lnTo>
                <a:lnTo>
                  <a:pt x="8838756" y="5019929"/>
                </a:lnTo>
                <a:lnTo>
                  <a:pt x="8790940" y="5031232"/>
                </a:lnTo>
                <a:close/>
                <a:moveTo>
                  <a:pt x="8858821" y="5001832"/>
                </a:moveTo>
                <a:lnTo>
                  <a:pt x="8913812" y="4977956"/>
                </a:lnTo>
                <a:lnTo>
                  <a:pt x="8966136" y="4970971"/>
                </a:lnTo>
                <a:lnTo>
                  <a:pt x="8911082" y="4992116"/>
                </a:lnTo>
                <a:close/>
                <a:moveTo>
                  <a:pt x="8984234" y="4968494"/>
                </a:moveTo>
                <a:lnTo>
                  <a:pt x="9032494" y="4962144"/>
                </a:lnTo>
                <a:lnTo>
                  <a:pt x="8981694" y="4979162"/>
                </a:lnTo>
                <a:lnTo>
                  <a:pt x="8933561" y="4988052"/>
                </a:lnTo>
                <a:close/>
                <a:moveTo>
                  <a:pt x="9001316" y="4962144"/>
                </a:moveTo>
                <a:lnTo>
                  <a:pt x="9056243" y="4940999"/>
                </a:lnTo>
                <a:lnTo>
                  <a:pt x="9108694" y="4936617"/>
                </a:lnTo>
                <a:lnTo>
                  <a:pt x="9053767" y="4955096"/>
                </a:lnTo>
                <a:close/>
                <a:moveTo>
                  <a:pt x="9126347" y="4935157"/>
                </a:moveTo>
                <a:lnTo>
                  <a:pt x="9174797" y="4931156"/>
                </a:lnTo>
                <a:lnTo>
                  <a:pt x="9124315" y="4945571"/>
                </a:lnTo>
                <a:lnTo>
                  <a:pt x="9075928" y="4951921"/>
                </a:lnTo>
                <a:close/>
                <a:moveTo>
                  <a:pt x="9143174" y="4929505"/>
                </a:moveTo>
                <a:lnTo>
                  <a:pt x="9198039" y="4911090"/>
                </a:lnTo>
                <a:lnTo>
                  <a:pt x="9250553" y="4909439"/>
                </a:lnTo>
                <a:lnTo>
                  <a:pt x="9195753" y="4925124"/>
                </a:lnTo>
                <a:close/>
                <a:moveTo>
                  <a:pt x="9267825" y="4908550"/>
                </a:moveTo>
                <a:lnTo>
                  <a:pt x="9316466" y="4907026"/>
                </a:lnTo>
                <a:lnTo>
                  <a:pt x="9265666" y="4918964"/>
                </a:lnTo>
                <a:lnTo>
                  <a:pt x="9217089" y="4922965"/>
                </a:lnTo>
                <a:close/>
                <a:moveTo>
                  <a:pt x="9284462" y="4903788"/>
                </a:moveTo>
                <a:lnTo>
                  <a:pt x="9339199" y="4888103"/>
                </a:lnTo>
                <a:lnTo>
                  <a:pt x="9391841" y="4889246"/>
                </a:lnTo>
                <a:lnTo>
                  <a:pt x="9337104" y="4901946"/>
                </a:lnTo>
                <a:close/>
                <a:moveTo>
                  <a:pt x="9408731" y="4889564"/>
                </a:moveTo>
                <a:lnTo>
                  <a:pt x="9457436" y="4890643"/>
                </a:lnTo>
                <a:lnTo>
                  <a:pt x="9407017" y="4899978"/>
                </a:lnTo>
                <a:lnTo>
                  <a:pt x="9358312" y="4901502"/>
                </a:lnTo>
                <a:close/>
                <a:moveTo>
                  <a:pt x="9410573" y="4867656"/>
                </a:moveTo>
                <a:lnTo>
                  <a:pt x="9465755" y="4871784"/>
                </a:lnTo>
                <a:lnTo>
                  <a:pt x="9408287" y="4885373"/>
                </a:lnTo>
                <a:lnTo>
                  <a:pt x="9352979" y="4884166"/>
                </a:lnTo>
                <a:close/>
                <a:moveTo>
                  <a:pt x="9341358" y="4862576"/>
                </a:moveTo>
                <a:lnTo>
                  <a:pt x="9398508" y="4866767"/>
                </a:lnTo>
                <a:lnTo>
                  <a:pt x="9338818" y="4883849"/>
                </a:lnTo>
                <a:lnTo>
                  <a:pt x="9281668" y="4882642"/>
                </a:lnTo>
                <a:close/>
                <a:moveTo>
                  <a:pt x="9272080" y="4857433"/>
                </a:moveTo>
                <a:lnTo>
                  <a:pt x="9330436" y="4861751"/>
                </a:lnTo>
                <a:lnTo>
                  <a:pt x="9269031" y="4882388"/>
                </a:lnTo>
                <a:lnTo>
                  <a:pt x="9210548" y="4881118"/>
                </a:lnTo>
                <a:close/>
                <a:moveTo>
                  <a:pt x="9202865" y="4852289"/>
                </a:moveTo>
                <a:lnTo>
                  <a:pt x="9262237" y="4856671"/>
                </a:lnTo>
                <a:lnTo>
                  <a:pt x="9199372" y="4880864"/>
                </a:lnTo>
                <a:lnTo>
                  <a:pt x="9139936" y="4879594"/>
                </a:lnTo>
                <a:close/>
                <a:moveTo>
                  <a:pt x="9133649" y="4847146"/>
                </a:moveTo>
                <a:lnTo>
                  <a:pt x="9193784" y="4851591"/>
                </a:lnTo>
                <a:lnTo>
                  <a:pt x="9129776" y="4879404"/>
                </a:lnTo>
                <a:lnTo>
                  <a:pt x="9069451" y="4878134"/>
                </a:lnTo>
                <a:close/>
                <a:moveTo>
                  <a:pt x="9064434" y="4842002"/>
                </a:moveTo>
                <a:lnTo>
                  <a:pt x="9125204" y="4846511"/>
                </a:lnTo>
                <a:lnTo>
                  <a:pt x="9060117" y="4877943"/>
                </a:lnTo>
                <a:lnTo>
                  <a:pt x="8999220" y="4876610"/>
                </a:lnTo>
                <a:close/>
                <a:moveTo>
                  <a:pt x="8995219" y="4836859"/>
                </a:moveTo>
                <a:lnTo>
                  <a:pt x="9056497" y="4841431"/>
                </a:lnTo>
                <a:lnTo>
                  <a:pt x="8990520" y="4876419"/>
                </a:lnTo>
                <a:lnTo>
                  <a:pt x="8929053" y="4875149"/>
                </a:lnTo>
                <a:close/>
                <a:moveTo>
                  <a:pt x="8925941" y="4831715"/>
                </a:moveTo>
                <a:lnTo>
                  <a:pt x="8987727" y="4836351"/>
                </a:lnTo>
                <a:lnTo>
                  <a:pt x="8920924" y="4874959"/>
                </a:lnTo>
                <a:lnTo>
                  <a:pt x="8859012" y="4873625"/>
                </a:lnTo>
                <a:close/>
                <a:moveTo>
                  <a:pt x="8856726" y="4826635"/>
                </a:moveTo>
                <a:lnTo>
                  <a:pt x="8918829" y="4831207"/>
                </a:lnTo>
                <a:lnTo>
                  <a:pt x="8851265" y="4873435"/>
                </a:lnTo>
                <a:lnTo>
                  <a:pt x="8789035" y="4872165"/>
                </a:lnTo>
                <a:close/>
                <a:moveTo>
                  <a:pt x="8787511" y="4821492"/>
                </a:moveTo>
                <a:lnTo>
                  <a:pt x="8849868" y="4826127"/>
                </a:lnTo>
                <a:lnTo>
                  <a:pt x="8781669" y="4871974"/>
                </a:lnTo>
                <a:lnTo>
                  <a:pt x="8719121" y="4870641"/>
                </a:lnTo>
                <a:close/>
                <a:moveTo>
                  <a:pt x="8718232" y="4816348"/>
                </a:moveTo>
                <a:lnTo>
                  <a:pt x="8780907" y="4820984"/>
                </a:lnTo>
                <a:lnTo>
                  <a:pt x="8712200" y="4870450"/>
                </a:lnTo>
                <a:lnTo>
                  <a:pt x="8649335" y="4869117"/>
                </a:lnTo>
                <a:close/>
                <a:moveTo>
                  <a:pt x="8649018" y="4811205"/>
                </a:moveTo>
                <a:lnTo>
                  <a:pt x="8711882" y="4815840"/>
                </a:lnTo>
                <a:lnTo>
                  <a:pt x="8642350" y="4868926"/>
                </a:lnTo>
                <a:lnTo>
                  <a:pt x="8579231" y="4867593"/>
                </a:lnTo>
                <a:close/>
                <a:moveTo>
                  <a:pt x="8579803" y="4806061"/>
                </a:moveTo>
                <a:lnTo>
                  <a:pt x="8642858" y="4810760"/>
                </a:lnTo>
                <a:lnTo>
                  <a:pt x="8573008" y="4867529"/>
                </a:lnTo>
                <a:lnTo>
                  <a:pt x="8509508" y="4866196"/>
                </a:lnTo>
                <a:close/>
                <a:moveTo>
                  <a:pt x="8510524" y="4800918"/>
                </a:moveTo>
                <a:lnTo>
                  <a:pt x="8574024" y="4805617"/>
                </a:lnTo>
                <a:lnTo>
                  <a:pt x="8503476" y="4866069"/>
                </a:lnTo>
                <a:lnTo>
                  <a:pt x="8439976" y="4864672"/>
                </a:lnTo>
                <a:close/>
                <a:moveTo>
                  <a:pt x="8441309" y="4795774"/>
                </a:moveTo>
                <a:lnTo>
                  <a:pt x="8504809" y="4800473"/>
                </a:lnTo>
                <a:lnTo>
                  <a:pt x="8433753" y="4864545"/>
                </a:lnTo>
                <a:lnTo>
                  <a:pt x="8370253" y="4863211"/>
                </a:lnTo>
                <a:close/>
                <a:moveTo>
                  <a:pt x="8372031" y="4790631"/>
                </a:moveTo>
                <a:lnTo>
                  <a:pt x="8435531" y="4795393"/>
                </a:lnTo>
                <a:lnTo>
                  <a:pt x="8363966" y="4863084"/>
                </a:lnTo>
                <a:lnTo>
                  <a:pt x="8300466" y="4861687"/>
                </a:lnTo>
                <a:close/>
                <a:moveTo>
                  <a:pt x="8302816" y="4785551"/>
                </a:moveTo>
                <a:lnTo>
                  <a:pt x="8366316" y="4790250"/>
                </a:lnTo>
                <a:lnTo>
                  <a:pt x="8294244" y="4861560"/>
                </a:lnTo>
                <a:lnTo>
                  <a:pt x="8230744" y="4860227"/>
                </a:lnTo>
                <a:close/>
                <a:moveTo>
                  <a:pt x="8233537" y="4780407"/>
                </a:moveTo>
                <a:lnTo>
                  <a:pt x="8297037" y="4785106"/>
                </a:lnTo>
                <a:lnTo>
                  <a:pt x="8224520" y="4860100"/>
                </a:lnTo>
                <a:lnTo>
                  <a:pt x="8160576" y="4858766"/>
                </a:lnTo>
                <a:close/>
                <a:moveTo>
                  <a:pt x="8164322" y="4775264"/>
                </a:moveTo>
                <a:lnTo>
                  <a:pt x="8227822" y="4779963"/>
                </a:lnTo>
                <a:lnTo>
                  <a:pt x="8154861" y="4858639"/>
                </a:lnTo>
                <a:lnTo>
                  <a:pt x="8090853" y="4857242"/>
                </a:lnTo>
                <a:close/>
                <a:moveTo>
                  <a:pt x="8095044" y="4770120"/>
                </a:moveTo>
                <a:lnTo>
                  <a:pt x="8158988" y="4774883"/>
                </a:lnTo>
                <a:lnTo>
                  <a:pt x="8085582" y="4857115"/>
                </a:lnTo>
                <a:lnTo>
                  <a:pt x="8021447" y="4855782"/>
                </a:lnTo>
                <a:close/>
                <a:moveTo>
                  <a:pt x="8017891" y="4859909"/>
                </a:moveTo>
                <a:lnTo>
                  <a:pt x="8081899" y="4861306"/>
                </a:lnTo>
                <a:lnTo>
                  <a:pt x="8008620" y="4943412"/>
                </a:lnTo>
                <a:lnTo>
                  <a:pt x="7944485" y="4945380"/>
                </a:lnTo>
                <a:close/>
                <a:moveTo>
                  <a:pt x="7940739" y="4949762"/>
                </a:moveTo>
                <a:lnTo>
                  <a:pt x="8004747" y="4947730"/>
                </a:lnTo>
                <a:lnTo>
                  <a:pt x="7931722" y="5029645"/>
                </a:lnTo>
                <a:lnTo>
                  <a:pt x="7867523" y="5034979"/>
                </a:lnTo>
                <a:close/>
                <a:moveTo>
                  <a:pt x="7863586" y="5039551"/>
                </a:moveTo>
                <a:lnTo>
                  <a:pt x="7927594" y="5034217"/>
                </a:lnTo>
                <a:lnTo>
                  <a:pt x="7854950" y="5115814"/>
                </a:lnTo>
                <a:lnTo>
                  <a:pt x="7790561" y="5124450"/>
                </a:lnTo>
                <a:close/>
                <a:moveTo>
                  <a:pt x="7786434" y="5129340"/>
                </a:moveTo>
                <a:lnTo>
                  <a:pt x="7850442" y="5120767"/>
                </a:lnTo>
                <a:lnTo>
                  <a:pt x="7777798" y="5202174"/>
                </a:lnTo>
                <a:lnTo>
                  <a:pt x="7713663" y="5214049"/>
                </a:lnTo>
                <a:close/>
                <a:moveTo>
                  <a:pt x="7709218" y="5219192"/>
                </a:moveTo>
                <a:lnTo>
                  <a:pt x="7773226" y="5207318"/>
                </a:lnTo>
                <a:lnTo>
                  <a:pt x="7700899" y="5288407"/>
                </a:lnTo>
                <a:lnTo>
                  <a:pt x="7636764" y="5303520"/>
                </a:lnTo>
                <a:close/>
                <a:moveTo>
                  <a:pt x="7632065" y="5308981"/>
                </a:moveTo>
                <a:lnTo>
                  <a:pt x="7695946" y="5293932"/>
                </a:lnTo>
                <a:lnTo>
                  <a:pt x="7623937" y="5374640"/>
                </a:lnTo>
                <a:lnTo>
                  <a:pt x="7559929" y="5392992"/>
                </a:lnTo>
                <a:close/>
                <a:moveTo>
                  <a:pt x="7554913" y="5398834"/>
                </a:moveTo>
                <a:lnTo>
                  <a:pt x="7618413" y="5380609"/>
                </a:lnTo>
                <a:lnTo>
                  <a:pt x="7547039" y="5461000"/>
                </a:lnTo>
                <a:lnTo>
                  <a:pt x="7483157" y="5482463"/>
                </a:lnTo>
                <a:close/>
                <a:moveTo>
                  <a:pt x="7477697" y="5488686"/>
                </a:moveTo>
                <a:lnTo>
                  <a:pt x="7541197" y="5467287"/>
                </a:lnTo>
                <a:lnTo>
                  <a:pt x="7469950" y="5547170"/>
                </a:lnTo>
                <a:lnTo>
                  <a:pt x="7406450" y="5571681"/>
                </a:lnTo>
                <a:close/>
                <a:moveTo>
                  <a:pt x="7400544" y="5578475"/>
                </a:moveTo>
                <a:lnTo>
                  <a:pt x="7464044" y="5554091"/>
                </a:lnTo>
                <a:lnTo>
                  <a:pt x="7393242" y="5633403"/>
                </a:lnTo>
                <a:lnTo>
                  <a:pt x="7329742" y="5660962"/>
                </a:lnTo>
                <a:close/>
                <a:moveTo>
                  <a:pt x="7323392" y="5668328"/>
                </a:moveTo>
                <a:lnTo>
                  <a:pt x="7386447" y="5640959"/>
                </a:lnTo>
                <a:lnTo>
                  <a:pt x="7316216" y="5719636"/>
                </a:lnTo>
                <a:lnTo>
                  <a:pt x="7253097" y="5750116"/>
                </a:lnTo>
                <a:close/>
                <a:moveTo>
                  <a:pt x="7246176" y="5758117"/>
                </a:moveTo>
                <a:lnTo>
                  <a:pt x="7308850" y="5727700"/>
                </a:lnTo>
                <a:lnTo>
                  <a:pt x="7239000" y="5805678"/>
                </a:lnTo>
                <a:lnTo>
                  <a:pt x="7176326" y="5838952"/>
                </a:lnTo>
                <a:close/>
                <a:moveTo>
                  <a:pt x="7169150" y="5847906"/>
                </a:moveTo>
                <a:lnTo>
                  <a:pt x="7231253" y="5814949"/>
                </a:lnTo>
                <a:lnTo>
                  <a:pt x="7162482" y="5892102"/>
                </a:lnTo>
                <a:lnTo>
                  <a:pt x="7100316" y="5928043"/>
                </a:lnTo>
                <a:close/>
                <a:moveTo>
                  <a:pt x="7091998" y="5937758"/>
                </a:moveTo>
                <a:lnTo>
                  <a:pt x="7153466" y="5902198"/>
                </a:lnTo>
                <a:lnTo>
                  <a:pt x="7085584" y="5978398"/>
                </a:lnTo>
                <a:lnTo>
                  <a:pt x="7024053" y="6016498"/>
                </a:lnTo>
                <a:close/>
                <a:moveTo>
                  <a:pt x="7014781" y="6027611"/>
                </a:moveTo>
                <a:lnTo>
                  <a:pt x="7075488" y="5989511"/>
                </a:lnTo>
                <a:lnTo>
                  <a:pt x="7008622" y="6064441"/>
                </a:lnTo>
                <a:lnTo>
                  <a:pt x="6947980" y="6105208"/>
                </a:lnTo>
                <a:close/>
                <a:moveTo>
                  <a:pt x="6937629" y="6117400"/>
                </a:moveTo>
                <a:lnTo>
                  <a:pt x="6997256" y="6077331"/>
                </a:lnTo>
                <a:lnTo>
                  <a:pt x="6931724" y="6150801"/>
                </a:lnTo>
                <a:lnTo>
                  <a:pt x="6872161" y="6193600"/>
                </a:lnTo>
                <a:close/>
                <a:moveTo>
                  <a:pt x="6860413" y="6207252"/>
                </a:moveTo>
                <a:lnTo>
                  <a:pt x="6918707" y="6165342"/>
                </a:lnTo>
                <a:lnTo>
                  <a:pt x="6854762" y="6237034"/>
                </a:lnTo>
                <a:lnTo>
                  <a:pt x="6796595" y="6281484"/>
                </a:lnTo>
                <a:close/>
                <a:moveTo>
                  <a:pt x="6783261" y="6297105"/>
                </a:moveTo>
                <a:lnTo>
                  <a:pt x="6839776" y="6253861"/>
                </a:lnTo>
                <a:lnTo>
                  <a:pt x="6777863" y="6323267"/>
                </a:lnTo>
                <a:lnTo>
                  <a:pt x="6721539" y="6368923"/>
                </a:lnTo>
                <a:close/>
                <a:moveTo>
                  <a:pt x="6706044" y="6386957"/>
                </a:moveTo>
                <a:lnTo>
                  <a:pt x="6760274" y="6342952"/>
                </a:lnTo>
                <a:lnTo>
                  <a:pt x="6700901" y="6409500"/>
                </a:lnTo>
                <a:lnTo>
                  <a:pt x="6646990" y="6455664"/>
                </a:lnTo>
                <a:close/>
                <a:moveTo>
                  <a:pt x="6628702" y="6477000"/>
                </a:moveTo>
                <a:lnTo>
                  <a:pt x="6679502" y="6433312"/>
                </a:lnTo>
                <a:lnTo>
                  <a:pt x="6623685" y="6495923"/>
                </a:lnTo>
                <a:lnTo>
                  <a:pt x="6572885" y="6541516"/>
                </a:lnTo>
                <a:close/>
                <a:moveTo>
                  <a:pt x="6551549" y="6566789"/>
                </a:moveTo>
                <a:lnTo>
                  <a:pt x="6597968" y="6525007"/>
                </a:lnTo>
                <a:lnTo>
                  <a:pt x="6547168" y="6582157"/>
                </a:lnTo>
                <a:lnTo>
                  <a:pt x="6501321" y="6625527"/>
                </a:lnTo>
                <a:close/>
                <a:moveTo>
                  <a:pt x="6393180" y="6754559"/>
                </a:moveTo>
                <a:lnTo>
                  <a:pt x="6367018" y="6781610"/>
                </a:lnTo>
                <a:lnTo>
                  <a:pt x="6397181" y="6746494"/>
                </a:lnTo>
                <a:lnTo>
                  <a:pt x="6424486" y="6719444"/>
                </a:lnTo>
                <a:close/>
                <a:moveTo>
                  <a:pt x="6470079" y="6668326"/>
                </a:moveTo>
                <a:lnTo>
                  <a:pt x="6431534" y="6706426"/>
                </a:lnTo>
                <a:lnTo>
                  <a:pt x="6474333" y="6656578"/>
                </a:lnTo>
                <a:lnTo>
                  <a:pt x="6513640" y="6619431"/>
                </a:lnTo>
                <a:close/>
                <a:moveTo>
                  <a:pt x="6546279" y="6593078"/>
                </a:moveTo>
                <a:lnTo>
                  <a:pt x="6518910" y="6620129"/>
                </a:lnTo>
                <a:lnTo>
                  <a:pt x="6550216" y="6585141"/>
                </a:lnTo>
                <a:lnTo>
                  <a:pt x="6578600" y="6558217"/>
                </a:lnTo>
                <a:close/>
                <a:moveTo>
                  <a:pt x="6622860" y="6510528"/>
                </a:moveTo>
                <a:lnTo>
                  <a:pt x="6583490" y="6547739"/>
                </a:lnTo>
                <a:lnTo>
                  <a:pt x="6627114" y="6498908"/>
                </a:lnTo>
                <a:lnTo>
                  <a:pt x="6667119" y="6462776"/>
                </a:lnTo>
                <a:close/>
                <a:moveTo>
                  <a:pt x="6698552" y="6438964"/>
                </a:moveTo>
                <a:lnTo>
                  <a:pt x="6670104" y="6465824"/>
                </a:lnTo>
                <a:lnTo>
                  <a:pt x="6702425" y="6430963"/>
                </a:lnTo>
                <a:lnTo>
                  <a:pt x="6731953" y="6404420"/>
                </a:lnTo>
                <a:close/>
                <a:moveTo>
                  <a:pt x="6774752" y="6359970"/>
                </a:moveTo>
                <a:lnTo>
                  <a:pt x="6734683" y="6396101"/>
                </a:lnTo>
                <a:lnTo>
                  <a:pt x="6779133" y="6348476"/>
                </a:lnTo>
                <a:lnTo>
                  <a:pt x="6819900" y="6313551"/>
                </a:lnTo>
                <a:close/>
                <a:moveTo>
                  <a:pt x="6850126" y="6292025"/>
                </a:moveTo>
                <a:lnTo>
                  <a:pt x="6820535" y="6318250"/>
                </a:lnTo>
                <a:lnTo>
                  <a:pt x="6853873" y="6283833"/>
                </a:lnTo>
                <a:lnTo>
                  <a:pt x="6884353" y="6257671"/>
                </a:lnTo>
                <a:close/>
                <a:moveTo>
                  <a:pt x="6930200" y="6205284"/>
                </a:moveTo>
                <a:lnTo>
                  <a:pt x="6971729" y="6171629"/>
                </a:lnTo>
                <a:lnTo>
                  <a:pt x="6926072" y="6216841"/>
                </a:lnTo>
                <a:lnTo>
                  <a:pt x="6885306" y="6251766"/>
                </a:lnTo>
                <a:close/>
                <a:moveTo>
                  <a:pt x="7001193" y="6152515"/>
                </a:moveTo>
                <a:lnTo>
                  <a:pt x="6970586" y="6178677"/>
                </a:lnTo>
                <a:lnTo>
                  <a:pt x="7005003" y="6144641"/>
                </a:lnTo>
                <a:lnTo>
                  <a:pt x="7036753" y="6119241"/>
                </a:lnTo>
                <a:close/>
                <a:moveTo>
                  <a:pt x="7151688" y="6020245"/>
                </a:moveTo>
                <a:lnTo>
                  <a:pt x="7119938" y="6045645"/>
                </a:lnTo>
                <a:lnTo>
                  <a:pt x="7155181" y="6012307"/>
                </a:lnTo>
                <a:lnTo>
                  <a:pt x="7187693" y="5987415"/>
                </a:lnTo>
                <a:close/>
                <a:moveTo>
                  <a:pt x="7301611" y="5895277"/>
                </a:moveTo>
                <a:lnTo>
                  <a:pt x="7268972" y="5920232"/>
                </a:lnTo>
                <a:lnTo>
                  <a:pt x="7305168" y="5887593"/>
                </a:lnTo>
                <a:lnTo>
                  <a:pt x="7338695" y="5863463"/>
                </a:lnTo>
                <a:close/>
                <a:moveTo>
                  <a:pt x="7450836" y="5777611"/>
                </a:moveTo>
                <a:lnTo>
                  <a:pt x="7417308" y="5801741"/>
                </a:lnTo>
                <a:lnTo>
                  <a:pt x="7454329" y="5769991"/>
                </a:lnTo>
                <a:lnTo>
                  <a:pt x="7488745" y="5746877"/>
                </a:lnTo>
                <a:close/>
                <a:moveTo>
                  <a:pt x="7599553" y="5667248"/>
                </a:moveTo>
                <a:lnTo>
                  <a:pt x="7565073" y="5690426"/>
                </a:lnTo>
                <a:lnTo>
                  <a:pt x="7603173" y="5659755"/>
                </a:lnTo>
                <a:lnTo>
                  <a:pt x="7638479" y="5637657"/>
                </a:lnTo>
                <a:close/>
                <a:moveTo>
                  <a:pt x="7747635" y="5564188"/>
                </a:moveTo>
                <a:lnTo>
                  <a:pt x="7712266" y="5586286"/>
                </a:lnTo>
                <a:lnTo>
                  <a:pt x="7750874" y="5556758"/>
                </a:lnTo>
                <a:lnTo>
                  <a:pt x="7787006" y="5535867"/>
                </a:lnTo>
                <a:close/>
                <a:moveTo>
                  <a:pt x="7895019" y="5468493"/>
                </a:moveTo>
                <a:lnTo>
                  <a:pt x="7858887" y="5489448"/>
                </a:lnTo>
                <a:lnTo>
                  <a:pt x="7898194" y="5461127"/>
                </a:lnTo>
                <a:lnTo>
                  <a:pt x="7935087" y="5441569"/>
                </a:lnTo>
                <a:close/>
                <a:moveTo>
                  <a:pt x="8041894" y="5380101"/>
                </a:moveTo>
                <a:lnTo>
                  <a:pt x="8004937" y="5399659"/>
                </a:lnTo>
                <a:lnTo>
                  <a:pt x="8044943" y="5372799"/>
                </a:lnTo>
                <a:lnTo>
                  <a:pt x="8082598" y="5354638"/>
                </a:lnTo>
                <a:close/>
                <a:moveTo>
                  <a:pt x="8187944" y="5298948"/>
                </a:moveTo>
                <a:lnTo>
                  <a:pt x="8149844" y="5317173"/>
                </a:lnTo>
                <a:lnTo>
                  <a:pt x="8190420" y="5291773"/>
                </a:lnTo>
                <a:lnTo>
                  <a:pt x="8228520" y="5275072"/>
                </a:lnTo>
                <a:close/>
                <a:moveTo>
                  <a:pt x="8333486" y="5225161"/>
                </a:moveTo>
                <a:lnTo>
                  <a:pt x="8295069" y="5241862"/>
                </a:lnTo>
                <a:lnTo>
                  <a:pt x="8336281" y="5218049"/>
                </a:lnTo>
                <a:lnTo>
                  <a:pt x="8375269" y="5203000"/>
                </a:lnTo>
                <a:close/>
                <a:moveTo>
                  <a:pt x="8478520" y="5158677"/>
                </a:moveTo>
                <a:lnTo>
                  <a:pt x="8439468" y="5173726"/>
                </a:lnTo>
                <a:lnTo>
                  <a:pt x="8481123" y="5151628"/>
                </a:lnTo>
                <a:lnTo>
                  <a:pt x="8520684" y="5138293"/>
                </a:lnTo>
                <a:close/>
                <a:moveTo>
                  <a:pt x="8623300" y="5099050"/>
                </a:moveTo>
                <a:lnTo>
                  <a:pt x="8583612" y="5112385"/>
                </a:lnTo>
                <a:lnTo>
                  <a:pt x="8625713" y="5092065"/>
                </a:lnTo>
                <a:lnTo>
                  <a:pt x="8665908" y="5080572"/>
                </a:lnTo>
                <a:close/>
                <a:moveTo>
                  <a:pt x="8767064" y="5047171"/>
                </a:moveTo>
                <a:lnTo>
                  <a:pt x="8726869" y="5058664"/>
                </a:lnTo>
                <a:lnTo>
                  <a:pt x="8769350" y="5040249"/>
                </a:lnTo>
                <a:lnTo>
                  <a:pt x="8809990" y="5030661"/>
                </a:lnTo>
                <a:close/>
                <a:moveTo>
                  <a:pt x="8910320" y="5002721"/>
                </a:moveTo>
                <a:lnTo>
                  <a:pt x="8869617" y="5012373"/>
                </a:lnTo>
                <a:lnTo>
                  <a:pt x="8912416" y="4995863"/>
                </a:lnTo>
                <a:lnTo>
                  <a:pt x="8953436" y="4988243"/>
                </a:lnTo>
                <a:close/>
                <a:moveTo>
                  <a:pt x="9052941" y="4965510"/>
                </a:moveTo>
                <a:lnTo>
                  <a:pt x="9011793" y="4973130"/>
                </a:lnTo>
                <a:lnTo>
                  <a:pt x="9054846" y="4958652"/>
                </a:lnTo>
                <a:lnTo>
                  <a:pt x="9096248" y="4953064"/>
                </a:lnTo>
                <a:close/>
                <a:moveTo>
                  <a:pt x="9153461" y="4941126"/>
                </a:moveTo>
                <a:lnTo>
                  <a:pt x="9196642" y="4928743"/>
                </a:lnTo>
                <a:lnTo>
                  <a:pt x="9238361" y="4925314"/>
                </a:lnTo>
                <a:lnTo>
                  <a:pt x="9194991" y="4935538"/>
                </a:lnTo>
                <a:close/>
                <a:moveTo>
                  <a:pt x="9294495" y="4916361"/>
                </a:moveTo>
                <a:lnTo>
                  <a:pt x="9337802" y="4906201"/>
                </a:lnTo>
                <a:lnTo>
                  <a:pt x="9379712" y="4904867"/>
                </a:lnTo>
                <a:lnTo>
                  <a:pt x="9336342" y="4912932"/>
                </a:lnTo>
                <a:close/>
                <a:moveTo>
                  <a:pt x="9435084" y="4898898"/>
                </a:moveTo>
                <a:lnTo>
                  <a:pt x="9478391" y="4890897"/>
                </a:lnTo>
                <a:lnTo>
                  <a:pt x="9520428" y="4891786"/>
                </a:lnTo>
                <a:lnTo>
                  <a:pt x="9477057" y="4897628"/>
                </a:lnTo>
                <a:close/>
                <a:moveTo>
                  <a:pt x="9574784" y="4888738"/>
                </a:moveTo>
                <a:lnTo>
                  <a:pt x="9618028" y="4882896"/>
                </a:lnTo>
                <a:lnTo>
                  <a:pt x="9660192" y="4886008"/>
                </a:lnTo>
                <a:lnTo>
                  <a:pt x="9616948" y="4889627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150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3">
  <p:cSld name="Blank - Dark 3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  <p:sp>
        <p:nvSpPr>
          <p:cNvPr id="61" name="Google Shape;61;p14"/>
          <p:cNvSpPr/>
          <p:nvPr/>
        </p:nvSpPr>
        <p:spPr>
          <a:xfrm rot="5400000" flipH="1">
            <a:off x="-330949" y="328279"/>
            <a:ext cx="6868303" cy="6206405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7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3913088" y="0"/>
            <a:ext cx="828548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FFFFFF">
              <a:alpha val="3743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08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1" y="0"/>
            <a:ext cx="12192255" cy="6858000"/>
          </a:xfrm>
          <a:custGeom>
            <a:avLst/>
            <a:gdLst/>
            <a:ahLst/>
            <a:cxnLst/>
            <a:rect l="l" t="t" r="r" b="b"/>
            <a:pathLst>
              <a:path w="12192254" h="6858000" extrusionOk="0">
                <a:moveTo>
                  <a:pt x="12192000" y="5069650"/>
                </a:moveTo>
                <a:lnTo>
                  <a:pt x="9906381" y="4900168"/>
                </a:lnTo>
                <a:lnTo>
                  <a:pt x="12192000" y="4948873"/>
                </a:lnTo>
                <a:lnTo>
                  <a:pt x="12192000" y="4944682"/>
                </a:lnTo>
                <a:lnTo>
                  <a:pt x="9826181" y="4893882"/>
                </a:lnTo>
                <a:lnTo>
                  <a:pt x="9797034" y="4891723"/>
                </a:lnTo>
                <a:lnTo>
                  <a:pt x="12192000" y="4817682"/>
                </a:lnTo>
                <a:lnTo>
                  <a:pt x="12192000" y="4813300"/>
                </a:lnTo>
                <a:lnTo>
                  <a:pt x="9756775" y="4888929"/>
                </a:lnTo>
                <a:lnTo>
                  <a:pt x="9714484" y="4885754"/>
                </a:lnTo>
                <a:lnTo>
                  <a:pt x="12192000" y="4680331"/>
                </a:lnTo>
                <a:lnTo>
                  <a:pt x="12192000" y="4676077"/>
                </a:lnTo>
                <a:lnTo>
                  <a:pt x="9687433" y="4883912"/>
                </a:lnTo>
                <a:lnTo>
                  <a:pt x="9638602" y="4880293"/>
                </a:lnTo>
                <a:lnTo>
                  <a:pt x="12192000" y="4536948"/>
                </a:lnTo>
                <a:lnTo>
                  <a:pt x="12192000" y="4532694"/>
                </a:lnTo>
                <a:lnTo>
                  <a:pt x="9618091" y="4878769"/>
                </a:lnTo>
                <a:lnTo>
                  <a:pt x="9565386" y="4874832"/>
                </a:lnTo>
                <a:lnTo>
                  <a:pt x="12192000" y="4387850"/>
                </a:lnTo>
                <a:lnTo>
                  <a:pt x="12192000" y="4383532"/>
                </a:lnTo>
                <a:lnTo>
                  <a:pt x="9548749" y="4873625"/>
                </a:lnTo>
                <a:lnTo>
                  <a:pt x="9493504" y="4869498"/>
                </a:lnTo>
                <a:lnTo>
                  <a:pt x="12192254" y="4232466"/>
                </a:lnTo>
                <a:lnTo>
                  <a:pt x="12192254" y="4228148"/>
                </a:lnTo>
                <a:lnTo>
                  <a:pt x="9479470" y="4868482"/>
                </a:lnTo>
                <a:lnTo>
                  <a:pt x="9422320" y="4864227"/>
                </a:lnTo>
                <a:lnTo>
                  <a:pt x="12192000" y="4071493"/>
                </a:lnTo>
                <a:lnTo>
                  <a:pt x="12192000" y="4067048"/>
                </a:lnTo>
                <a:lnTo>
                  <a:pt x="9410129" y="4863338"/>
                </a:lnTo>
                <a:lnTo>
                  <a:pt x="9351708" y="4859020"/>
                </a:lnTo>
                <a:lnTo>
                  <a:pt x="12192000" y="3904742"/>
                </a:lnTo>
                <a:lnTo>
                  <a:pt x="12192000" y="3900297"/>
                </a:lnTo>
                <a:lnTo>
                  <a:pt x="9340850" y="4858195"/>
                </a:lnTo>
                <a:lnTo>
                  <a:pt x="9281414" y="4853813"/>
                </a:lnTo>
                <a:lnTo>
                  <a:pt x="12192000" y="3732403"/>
                </a:lnTo>
                <a:lnTo>
                  <a:pt x="12192000" y="3727831"/>
                </a:lnTo>
                <a:lnTo>
                  <a:pt x="9271444" y="4853051"/>
                </a:lnTo>
                <a:lnTo>
                  <a:pt x="9211246" y="4848606"/>
                </a:lnTo>
                <a:lnTo>
                  <a:pt x="12192000" y="3554413"/>
                </a:lnTo>
                <a:lnTo>
                  <a:pt x="12192000" y="3549650"/>
                </a:lnTo>
                <a:lnTo>
                  <a:pt x="9202166" y="4847908"/>
                </a:lnTo>
                <a:lnTo>
                  <a:pt x="9141269" y="4843399"/>
                </a:lnTo>
                <a:lnTo>
                  <a:pt x="12192000" y="3370897"/>
                </a:lnTo>
                <a:lnTo>
                  <a:pt x="12192000" y="3366199"/>
                </a:lnTo>
                <a:lnTo>
                  <a:pt x="9132824" y="4842764"/>
                </a:lnTo>
                <a:lnTo>
                  <a:pt x="9071483" y="4838192"/>
                </a:lnTo>
                <a:lnTo>
                  <a:pt x="12192000" y="3181985"/>
                </a:lnTo>
                <a:lnTo>
                  <a:pt x="12192000" y="3177223"/>
                </a:lnTo>
                <a:lnTo>
                  <a:pt x="9063545" y="4837621"/>
                </a:lnTo>
                <a:lnTo>
                  <a:pt x="9001696" y="4833049"/>
                </a:lnTo>
                <a:lnTo>
                  <a:pt x="12192000" y="2987739"/>
                </a:lnTo>
                <a:lnTo>
                  <a:pt x="12192000" y="2982786"/>
                </a:lnTo>
                <a:lnTo>
                  <a:pt x="8994204" y="4832350"/>
                </a:lnTo>
                <a:lnTo>
                  <a:pt x="8932037" y="4827778"/>
                </a:lnTo>
                <a:lnTo>
                  <a:pt x="12192000" y="2788095"/>
                </a:lnTo>
                <a:lnTo>
                  <a:pt x="12192000" y="2783078"/>
                </a:lnTo>
                <a:lnTo>
                  <a:pt x="8924861" y="4827334"/>
                </a:lnTo>
                <a:lnTo>
                  <a:pt x="8862441" y="4822698"/>
                </a:lnTo>
                <a:lnTo>
                  <a:pt x="12192000" y="2583244"/>
                </a:lnTo>
                <a:lnTo>
                  <a:pt x="12192000" y="2578100"/>
                </a:lnTo>
                <a:lnTo>
                  <a:pt x="8855583" y="4822190"/>
                </a:lnTo>
                <a:lnTo>
                  <a:pt x="8792845" y="4817555"/>
                </a:lnTo>
                <a:lnTo>
                  <a:pt x="12192000" y="2373186"/>
                </a:lnTo>
                <a:lnTo>
                  <a:pt x="12192000" y="2367979"/>
                </a:lnTo>
                <a:lnTo>
                  <a:pt x="8786305" y="4817047"/>
                </a:lnTo>
                <a:lnTo>
                  <a:pt x="8723312" y="4812411"/>
                </a:lnTo>
                <a:lnTo>
                  <a:pt x="12192000" y="2158111"/>
                </a:lnTo>
                <a:lnTo>
                  <a:pt x="12192000" y="2152650"/>
                </a:lnTo>
                <a:lnTo>
                  <a:pt x="8716962" y="4811903"/>
                </a:lnTo>
                <a:lnTo>
                  <a:pt x="8653844" y="4807268"/>
                </a:lnTo>
                <a:lnTo>
                  <a:pt x="12192000" y="1937830"/>
                </a:lnTo>
                <a:lnTo>
                  <a:pt x="12192000" y="1932369"/>
                </a:lnTo>
                <a:lnTo>
                  <a:pt x="8647684" y="4806950"/>
                </a:lnTo>
                <a:lnTo>
                  <a:pt x="8584184" y="4802251"/>
                </a:lnTo>
                <a:lnTo>
                  <a:pt x="12192000" y="1712659"/>
                </a:lnTo>
                <a:lnTo>
                  <a:pt x="12192000" y="1707070"/>
                </a:lnTo>
                <a:lnTo>
                  <a:pt x="8578342" y="4801616"/>
                </a:lnTo>
                <a:lnTo>
                  <a:pt x="8514842" y="4796917"/>
                </a:lnTo>
                <a:lnTo>
                  <a:pt x="12192000" y="1482535"/>
                </a:lnTo>
                <a:lnTo>
                  <a:pt x="12192000" y="1476820"/>
                </a:lnTo>
                <a:lnTo>
                  <a:pt x="8509000" y="4796473"/>
                </a:lnTo>
                <a:lnTo>
                  <a:pt x="8445500" y="4791774"/>
                </a:lnTo>
                <a:lnTo>
                  <a:pt x="12192000" y="1247521"/>
                </a:lnTo>
                <a:lnTo>
                  <a:pt x="12192000" y="1241679"/>
                </a:lnTo>
                <a:lnTo>
                  <a:pt x="8439721" y="4791329"/>
                </a:lnTo>
                <a:lnTo>
                  <a:pt x="8376222" y="4786567"/>
                </a:lnTo>
                <a:lnTo>
                  <a:pt x="12192000" y="1007682"/>
                </a:lnTo>
                <a:lnTo>
                  <a:pt x="12192000" y="1001713"/>
                </a:lnTo>
                <a:lnTo>
                  <a:pt x="8370444" y="4786313"/>
                </a:lnTo>
                <a:lnTo>
                  <a:pt x="8306944" y="4781550"/>
                </a:lnTo>
                <a:lnTo>
                  <a:pt x="12192000" y="763080"/>
                </a:lnTo>
                <a:lnTo>
                  <a:pt x="12192000" y="756730"/>
                </a:lnTo>
                <a:lnTo>
                  <a:pt x="8301165" y="4781106"/>
                </a:lnTo>
                <a:lnTo>
                  <a:pt x="8237220" y="4776343"/>
                </a:lnTo>
                <a:lnTo>
                  <a:pt x="12192000" y="513842"/>
                </a:lnTo>
                <a:lnTo>
                  <a:pt x="12192000" y="507492"/>
                </a:lnTo>
                <a:lnTo>
                  <a:pt x="8231823" y="4775962"/>
                </a:lnTo>
                <a:lnTo>
                  <a:pt x="8167878" y="4771200"/>
                </a:lnTo>
                <a:lnTo>
                  <a:pt x="12192000" y="259906"/>
                </a:lnTo>
                <a:lnTo>
                  <a:pt x="12192000" y="253556"/>
                </a:lnTo>
                <a:lnTo>
                  <a:pt x="8162544" y="4770819"/>
                </a:lnTo>
                <a:lnTo>
                  <a:pt x="8098473" y="4766056"/>
                </a:lnTo>
                <a:lnTo>
                  <a:pt x="12192000" y="1397"/>
                </a:lnTo>
                <a:lnTo>
                  <a:pt x="12192000" y="0"/>
                </a:lnTo>
                <a:lnTo>
                  <a:pt x="12187619" y="0"/>
                </a:lnTo>
                <a:lnTo>
                  <a:pt x="8093266" y="4765675"/>
                </a:lnTo>
                <a:lnTo>
                  <a:pt x="0" y="4165600"/>
                </a:lnTo>
                <a:lnTo>
                  <a:pt x="0" y="4169855"/>
                </a:lnTo>
                <a:lnTo>
                  <a:pt x="8089900" y="4769930"/>
                </a:lnTo>
                <a:lnTo>
                  <a:pt x="8016050" y="4855845"/>
                </a:lnTo>
                <a:lnTo>
                  <a:pt x="0" y="4684586"/>
                </a:lnTo>
                <a:lnTo>
                  <a:pt x="0" y="4688840"/>
                </a:lnTo>
                <a:lnTo>
                  <a:pt x="8012431" y="4859719"/>
                </a:lnTo>
                <a:lnTo>
                  <a:pt x="7938770" y="4945507"/>
                </a:lnTo>
                <a:lnTo>
                  <a:pt x="0" y="5192014"/>
                </a:lnTo>
                <a:lnTo>
                  <a:pt x="0" y="5196205"/>
                </a:lnTo>
                <a:lnTo>
                  <a:pt x="7935024" y="4949825"/>
                </a:lnTo>
                <a:lnTo>
                  <a:pt x="7861300" y="5035550"/>
                </a:lnTo>
                <a:lnTo>
                  <a:pt x="0" y="5687695"/>
                </a:lnTo>
                <a:lnTo>
                  <a:pt x="0" y="5691950"/>
                </a:lnTo>
                <a:lnTo>
                  <a:pt x="7857554" y="5039995"/>
                </a:lnTo>
                <a:lnTo>
                  <a:pt x="7784275" y="5125339"/>
                </a:lnTo>
                <a:lnTo>
                  <a:pt x="0" y="6172200"/>
                </a:lnTo>
                <a:lnTo>
                  <a:pt x="0" y="6176518"/>
                </a:lnTo>
                <a:lnTo>
                  <a:pt x="7780084" y="5130165"/>
                </a:lnTo>
                <a:lnTo>
                  <a:pt x="7706995" y="5215255"/>
                </a:lnTo>
                <a:lnTo>
                  <a:pt x="0" y="6644704"/>
                </a:lnTo>
                <a:lnTo>
                  <a:pt x="0" y="6649022"/>
                </a:lnTo>
                <a:lnTo>
                  <a:pt x="7702550" y="5220272"/>
                </a:lnTo>
                <a:lnTo>
                  <a:pt x="7629716" y="5305108"/>
                </a:lnTo>
                <a:lnTo>
                  <a:pt x="1051878" y="6858000"/>
                </a:lnTo>
                <a:lnTo>
                  <a:pt x="1070293" y="6858000"/>
                </a:lnTo>
                <a:lnTo>
                  <a:pt x="7625081" y="5310569"/>
                </a:lnTo>
                <a:lnTo>
                  <a:pt x="7552500" y="5395024"/>
                </a:lnTo>
                <a:lnTo>
                  <a:pt x="2441512" y="6858000"/>
                </a:lnTo>
                <a:lnTo>
                  <a:pt x="2456879" y="6858000"/>
                </a:lnTo>
                <a:lnTo>
                  <a:pt x="7547483" y="5400866"/>
                </a:lnTo>
                <a:lnTo>
                  <a:pt x="7475284" y="5484940"/>
                </a:lnTo>
                <a:lnTo>
                  <a:pt x="3388424" y="6858000"/>
                </a:lnTo>
                <a:lnTo>
                  <a:pt x="3401759" y="6858000"/>
                </a:lnTo>
                <a:lnTo>
                  <a:pt x="7469886" y="5491226"/>
                </a:lnTo>
                <a:lnTo>
                  <a:pt x="7398068" y="5574856"/>
                </a:lnTo>
                <a:lnTo>
                  <a:pt x="4067620" y="6858000"/>
                </a:lnTo>
                <a:lnTo>
                  <a:pt x="4079431" y="6858000"/>
                </a:lnTo>
                <a:lnTo>
                  <a:pt x="7392226" y="5581650"/>
                </a:lnTo>
                <a:lnTo>
                  <a:pt x="7320788" y="5664772"/>
                </a:lnTo>
                <a:lnTo>
                  <a:pt x="4572508" y="6858000"/>
                </a:lnTo>
                <a:lnTo>
                  <a:pt x="4583176" y="6858000"/>
                </a:lnTo>
                <a:lnTo>
                  <a:pt x="7314438" y="5672138"/>
                </a:lnTo>
                <a:lnTo>
                  <a:pt x="7243572" y="5754688"/>
                </a:lnTo>
                <a:lnTo>
                  <a:pt x="4957572" y="6858000"/>
                </a:lnTo>
                <a:lnTo>
                  <a:pt x="4967351" y="6858000"/>
                </a:lnTo>
                <a:lnTo>
                  <a:pt x="7236651" y="5762689"/>
                </a:lnTo>
                <a:lnTo>
                  <a:pt x="7166357" y="5844540"/>
                </a:lnTo>
                <a:lnTo>
                  <a:pt x="5256848" y="6858000"/>
                </a:lnTo>
                <a:lnTo>
                  <a:pt x="5265865" y="6858000"/>
                </a:lnTo>
                <a:lnTo>
                  <a:pt x="7158736" y="5853367"/>
                </a:lnTo>
                <a:lnTo>
                  <a:pt x="7088886" y="5934456"/>
                </a:lnTo>
                <a:lnTo>
                  <a:pt x="5492750" y="6858000"/>
                </a:lnTo>
                <a:lnTo>
                  <a:pt x="5501196" y="6858000"/>
                </a:lnTo>
                <a:lnTo>
                  <a:pt x="7081076" y="5944172"/>
                </a:lnTo>
                <a:lnTo>
                  <a:pt x="7012178" y="6024309"/>
                </a:lnTo>
                <a:lnTo>
                  <a:pt x="5679504" y="6858000"/>
                </a:lnTo>
                <a:lnTo>
                  <a:pt x="5687505" y="6858000"/>
                </a:lnTo>
                <a:lnTo>
                  <a:pt x="7002590" y="6035167"/>
                </a:lnTo>
                <a:lnTo>
                  <a:pt x="6934644" y="6114225"/>
                </a:lnTo>
                <a:lnTo>
                  <a:pt x="5828792" y="6858000"/>
                </a:lnTo>
                <a:lnTo>
                  <a:pt x="5836412" y="6858000"/>
                </a:lnTo>
                <a:lnTo>
                  <a:pt x="6924231" y="6126353"/>
                </a:lnTo>
                <a:lnTo>
                  <a:pt x="6857429" y="6203950"/>
                </a:lnTo>
                <a:lnTo>
                  <a:pt x="5948109" y="6858000"/>
                </a:lnTo>
                <a:lnTo>
                  <a:pt x="5955348" y="6858000"/>
                </a:lnTo>
                <a:lnTo>
                  <a:pt x="6845682" y="6217793"/>
                </a:lnTo>
                <a:lnTo>
                  <a:pt x="6780149" y="6293993"/>
                </a:lnTo>
                <a:lnTo>
                  <a:pt x="6043168" y="6858000"/>
                </a:lnTo>
                <a:lnTo>
                  <a:pt x="6050153" y="6858000"/>
                </a:lnTo>
                <a:lnTo>
                  <a:pt x="6766814" y="6309614"/>
                </a:lnTo>
                <a:lnTo>
                  <a:pt x="6702933" y="6383909"/>
                </a:lnTo>
                <a:lnTo>
                  <a:pt x="6118352" y="6858000"/>
                </a:lnTo>
                <a:lnTo>
                  <a:pt x="6125083" y="6858000"/>
                </a:lnTo>
                <a:lnTo>
                  <a:pt x="6687503" y="6401880"/>
                </a:lnTo>
                <a:lnTo>
                  <a:pt x="6625718" y="6473825"/>
                </a:lnTo>
                <a:lnTo>
                  <a:pt x="6177090" y="6858000"/>
                </a:lnTo>
                <a:lnTo>
                  <a:pt x="6183440" y="6858000"/>
                </a:lnTo>
                <a:lnTo>
                  <a:pt x="6607429" y="6494907"/>
                </a:lnTo>
                <a:lnTo>
                  <a:pt x="6548374" y="6563678"/>
                </a:lnTo>
                <a:lnTo>
                  <a:pt x="6221984" y="6858000"/>
                </a:lnTo>
                <a:lnTo>
                  <a:pt x="6228334" y="6858000"/>
                </a:lnTo>
                <a:lnTo>
                  <a:pt x="6526784" y="6588951"/>
                </a:lnTo>
                <a:lnTo>
                  <a:pt x="6471285" y="6653531"/>
                </a:lnTo>
                <a:lnTo>
                  <a:pt x="6255385" y="6858000"/>
                </a:lnTo>
                <a:lnTo>
                  <a:pt x="6261735" y="6858000"/>
                </a:lnTo>
                <a:lnTo>
                  <a:pt x="6444869" y="6684709"/>
                </a:lnTo>
                <a:lnTo>
                  <a:pt x="6394450" y="6743382"/>
                </a:lnTo>
                <a:lnTo>
                  <a:pt x="6278753" y="6857682"/>
                </a:lnTo>
                <a:lnTo>
                  <a:pt x="6284786" y="6857682"/>
                </a:lnTo>
                <a:lnTo>
                  <a:pt x="6360097" y="6783070"/>
                </a:lnTo>
                <a:lnTo>
                  <a:pt x="6317234" y="6832982"/>
                </a:lnTo>
                <a:lnTo>
                  <a:pt x="6292850" y="6858000"/>
                </a:lnTo>
                <a:lnTo>
                  <a:pt x="6306249" y="6858000"/>
                </a:lnTo>
                <a:lnTo>
                  <a:pt x="6318949" y="6843459"/>
                </a:lnTo>
                <a:lnTo>
                  <a:pt x="6472174" y="6678359"/>
                </a:lnTo>
                <a:lnTo>
                  <a:pt x="6624574" y="6520625"/>
                </a:lnTo>
                <a:lnTo>
                  <a:pt x="6776403" y="6370257"/>
                </a:lnTo>
                <a:lnTo>
                  <a:pt x="6927914" y="6226937"/>
                </a:lnTo>
                <a:lnTo>
                  <a:pt x="7078409" y="6091301"/>
                </a:lnTo>
                <a:lnTo>
                  <a:pt x="7229285" y="5962650"/>
                </a:lnTo>
                <a:lnTo>
                  <a:pt x="7378700" y="5841429"/>
                </a:lnTo>
                <a:lnTo>
                  <a:pt x="7527481" y="5727700"/>
                </a:lnTo>
                <a:lnTo>
                  <a:pt x="7675753" y="5621147"/>
                </a:lnTo>
                <a:lnTo>
                  <a:pt x="7823518" y="5521706"/>
                </a:lnTo>
                <a:lnTo>
                  <a:pt x="7970330" y="5429822"/>
                </a:lnTo>
                <a:lnTo>
                  <a:pt x="8116824" y="5345113"/>
                </a:lnTo>
                <a:lnTo>
                  <a:pt x="8262874" y="5267706"/>
                </a:lnTo>
                <a:lnTo>
                  <a:pt x="8407971" y="5197856"/>
                </a:lnTo>
                <a:lnTo>
                  <a:pt x="8552561" y="5135118"/>
                </a:lnTo>
                <a:lnTo>
                  <a:pt x="8696516" y="5079619"/>
                </a:lnTo>
                <a:lnTo>
                  <a:pt x="8839962" y="5031423"/>
                </a:lnTo>
                <a:lnTo>
                  <a:pt x="8982646" y="4990592"/>
                </a:lnTo>
                <a:lnTo>
                  <a:pt x="9124696" y="4957064"/>
                </a:lnTo>
                <a:lnTo>
                  <a:pt x="9266174" y="4930839"/>
                </a:lnTo>
                <a:lnTo>
                  <a:pt x="9407144" y="4911789"/>
                </a:lnTo>
                <a:lnTo>
                  <a:pt x="9547289" y="4900168"/>
                </a:lnTo>
                <a:lnTo>
                  <a:pt x="9686989" y="4895850"/>
                </a:lnTo>
                <a:lnTo>
                  <a:pt x="9826117" y="4898835"/>
                </a:lnTo>
                <a:lnTo>
                  <a:pt x="12192000" y="5073650"/>
                </a:lnTo>
                <a:close/>
                <a:moveTo>
                  <a:pt x="6316282" y="6840538"/>
                </a:moveTo>
                <a:lnTo>
                  <a:pt x="6315139" y="6841744"/>
                </a:lnTo>
                <a:lnTo>
                  <a:pt x="6320028" y="6836093"/>
                </a:lnTo>
                <a:lnTo>
                  <a:pt x="6322949" y="6833044"/>
                </a:lnTo>
                <a:close/>
                <a:moveTo>
                  <a:pt x="9549003" y="4877880"/>
                </a:moveTo>
                <a:lnTo>
                  <a:pt x="9597707" y="4881499"/>
                </a:lnTo>
                <a:lnTo>
                  <a:pt x="9547479" y="4888230"/>
                </a:lnTo>
                <a:lnTo>
                  <a:pt x="9498711" y="4887214"/>
                </a:lnTo>
                <a:close/>
                <a:moveTo>
                  <a:pt x="9479788" y="4872736"/>
                </a:moveTo>
                <a:lnTo>
                  <a:pt x="9532366" y="4876673"/>
                </a:lnTo>
                <a:lnTo>
                  <a:pt x="9477883" y="4886770"/>
                </a:lnTo>
                <a:lnTo>
                  <a:pt x="9425178" y="4885627"/>
                </a:lnTo>
                <a:close/>
                <a:moveTo>
                  <a:pt x="6724650" y="6388926"/>
                </a:moveTo>
                <a:lnTo>
                  <a:pt x="6780467" y="6326315"/>
                </a:lnTo>
                <a:lnTo>
                  <a:pt x="6831902" y="6284659"/>
                </a:lnTo>
                <a:lnTo>
                  <a:pt x="6775704" y="6345238"/>
                </a:lnTo>
                <a:close/>
                <a:moveTo>
                  <a:pt x="6750494" y="6372352"/>
                </a:moveTo>
                <a:lnTo>
                  <a:pt x="6699123" y="6427788"/>
                </a:lnTo>
                <a:lnTo>
                  <a:pt x="6652705" y="6469571"/>
                </a:lnTo>
                <a:lnTo>
                  <a:pt x="6703505" y="6412421"/>
                </a:lnTo>
                <a:close/>
                <a:moveTo>
                  <a:pt x="9197086" y="4906455"/>
                </a:moveTo>
                <a:lnTo>
                  <a:pt x="9139936" y="4908169"/>
                </a:lnTo>
                <a:lnTo>
                  <a:pt x="9199944" y="4885055"/>
                </a:lnTo>
                <a:lnTo>
                  <a:pt x="9257094" y="4886325"/>
                </a:lnTo>
                <a:close/>
                <a:moveTo>
                  <a:pt x="9269476" y="4886579"/>
                </a:moveTo>
                <a:lnTo>
                  <a:pt x="9324657" y="4887722"/>
                </a:lnTo>
                <a:lnTo>
                  <a:pt x="9266999" y="4904232"/>
                </a:lnTo>
                <a:lnTo>
                  <a:pt x="9211755" y="4905947"/>
                </a:lnTo>
                <a:close/>
                <a:moveTo>
                  <a:pt x="8914574" y="4947984"/>
                </a:moveTo>
                <a:lnTo>
                  <a:pt x="8855075" y="4952937"/>
                </a:lnTo>
                <a:lnTo>
                  <a:pt x="8918575" y="4919282"/>
                </a:lnTo>
                <a:lnTo>
                  <a:pt x="8978011" y="4917440"/>
                </a:lnTo>
                <a:close/>
                <a:moveTo>
                  <a:pt x="8988298" y="4917123"/>
                </a:moveTo>
                <a:lnTo>
                  <a:pt x="9046718" y="4915345"/>
                </a:lnTo>
                <a:lnTo>
                  <a:pt x="8985250" y="4942205"/>
                </a:lnTo>
                <a:lnTo>
                  <a:pt x="8926830" y="4947031"/>
                </a:lnTo>
                <a:close/>
                <a:moveTo>
                  <a:pt x="7247445" y="5876925"/>
                </a:moveTo>
                <a:lnTo>
                  <a:pt x="7311518" y="5810695"/>
                </a:lnTo>
                <a:lnTo>
                  <a:pt x="7370255" y="5776722"/>
                </a:lnTo>
                <a:lnTo>
                  <a:pt x="7306119" y="5840222"/>
                </a:lnTo>
                <a:close/>
                <a:moveTo>
                  <a:pt x="7292404" y="5853811"/>
                </a:moveTo>
                <a:lnTo>
                  <a:pt x="7230110" y="5915533"/>
                </a:lnTo>
                <a:lnTo>
                  <a:pt x="7172960" y="5953633"/>
                </a:lnTo>
                <a:lnTo>
                  <a:pt x="7235127" y="5889371"/>
                </a:lnTo>
                <a:close/>
                <a:moveTo>
                  <a:pt x="8630539" y="5011547"/>
                </a:moveTo>
                <a:lnTo>
                  <a:pt x="8569452" y="5019739"/>
                </a:lnTo>
                <a:lnTo>
                  <a:pt x="8635365" y="4975289"/>
                </a:lnTo>
                <a:lnTo>
                  <a:pt x="8696261" y="4970209"/>
                </a:lnTo>
                <a:close/>
                <a:moveTo>
                  <a:pt x="8705469" y="4969637"/>
                </a:moveTo>
                <a:lnTo>
                  <a:pt x="8765731" y="4964621"/>
                </a:lnTo>
                <a:lnTo>
                  <a:pt x="8701024" y="5002086"/>
                </a:lnTo>
                <a:lnTo>
                  <a:pt x="8640699" y="5010150"/>
                </a:lnTo>
                <a:close/>
                <a:moveTo>
                  <a:pt x="7545895" y="5608701"/>
                </a:moveTo>
                <a:lnTo>
                  <a:pt x="7612570" y="5542661"/>
                </a:lnTo>
                <a:lnTo>
                  <a:pt x="7673531" y="5516245"/>
                </a:lnTo>
                <a:lnTo>
                  <a:pt x="7606793" y="5579301"/>
                </a:lnTo>
                <a:close/>
                <a:moveTo>
                  <a:pt x="7596695" y="5588953"/>
                </a:moveTo>
                <a:lnTo>
                  <a:pt x="7531100" y="5650929"/>
                </a:lnTo>
                <a:lnTo>
                  <a:pt x="7471093" y="5682679"/>
                </a:lnTo>
                <a:lnTo>
                  <a:pt x="7536625" y="5617782"/>
                </a:lnTo>
                <a:close/>
                <a:moveTo>
                  <a:pt x="8344472" y="5097018"/>
                </a:moveTo>
                <a:lnTo>
                  <a:pt x="8282369" y="5108512"/>
                </a:lnTo>
                <a:lnTo>
                  <a:pt x="8350187" y="5053521"/>
                </a:lnTo>
                <a:lnTo>
                  <a:pt x="8412226" y="5045202"/>
                </a:lnTo>
                <a:close/>
                <a:moveTo>
                  <a:pt x="8420671" y="5044059"/>
                </a:moveTo>
                <a:lnTo>
                  <a:pt x="8482203" y="5035741"/>
                </a:lnTo>
                <a:lnTo>
                  <a:pt x="8415338" y="5083874"/>
                </a:lnTo>
                <a:lnTo>
                  <a:pt x="8353679" y="5095304"/>
                </a:lnTo>
                <a:close/>
                <a:moveTo>
                  <a:pt x="7843584" y="5361242"/>
                </a:moveTo>
                <a:lnTo>
                  <a:pt x="7912100" y="5296599"/>
                </a:lnTo>
                <a:lnTo>
                  <a:pt x="7974203" y="5278819"/>
                </a:lnTo>
                <a:lnTo>
                  <a:pt x="7905750" y="5340350"/>
                </a:lnTo>
                <a:close/>
                <a:moveTo>
                  <a:pt x="7897813" y="5347462"/>
                </a:moveTo>
                <a:lnTo>
                  <a:pt x="7830312" y="5408295"/>
                </a:lnTo>
                <a:lnTo>
                  <a:pt x="7768718" y="5432044"/>
                </a:lnTo>
                <a:lnTo>
                  <a:pt x="7835900" y="5368163"/>
                </a:lnTo>
                <a:close/>
                <a:moveTo>
                  <a:pt x="8056563" y="5204397"/>
                </a:moveTo>
                <a:lnTo>
                  <a:pt x="7993698" y="5219256"/>
                </a:lnTo>
                <a:lnTo>
                  <a:pt x="8063167" y="5153470"/>
                </a:lnTo>
                <a:lnTo>
                  <a:pt x="8125969" y="5141849"/>
                </a:lnTo>
                <a:close/>
                <a:moveTo>
                  <a:pt x="8133969" y="5140389"/>
                </a:moveTo>
                <a:lnTo>
                  <a:pt x="8196390" y="5128768"/>
                </a:lnTo>
                <a:lnTo>
                  <a:pt x="8128000" y="5187950"/>
                </a:lnTo>
                <a:lnTo>
                  <a:pt x="8065389" y="5202682"/>
                </a:lnTo>
                <a:close/>
                <a:moveTo>
                  <a:pt x="8050022" y="5210239"/>
                </a:moveTo>
                <a:lnTo>
                  <a:pt x="7981188" y="5272278"/>
                </a:lnTo>
                <a:lnTo>
                  <a:pt x="7918577" y="5290249"/>
                </a:lnTo>
                <a:lnTo>
                  <a:pt x="7987538" y="5224971"/>
                </a:lnTo>
                <a:close/>
                <a:moveTo>
                  <a:pt x="7983284" y="5276088"/>
                </a:moveTo>
                <a:lnTo>
                  <a:pt x="8044879" y="5258499"/>
                </a:lnTo>
                <a:lnTo>
                  <a:pt x="7977506" y="5316157"/>
                </a:lnTo>
                <a:lnTo>
                  <a:pt x="7915847" y="5336921"/>
                </a:lnTo>
                <a:close/>
                <a:moveTo>
                  <a:pt x="7990459" y="5269738"/>
                </a:moveTo>
                <a:lnTo>
                  <a:pt x="8058594" y="5208270"/>
                </a:lnTo>
                <a:lnTo>
                  <a:pt x="8120698" y="5193602"/>
                </a:lnTo>
                <a:lnTo>
                  <a:pt x="8052626" y="5251895"/>
                </a:lnTo>
                <a:close/>
                <a:moveTo>
                  <a:pt x="8129715" y="5191506"/>
                </a:moveTo>
                <a:lnTo>
                  <a:pt x="8191246" y="5176965"/>
                </a:lnTo>
                <a:lnTo>
                  <a:pt x="8124063" y="5231448"/>
                </a:lnTo>
                <a:lnTo>
                  <a:pt x="8062405" y="5249101"/>
                </a:lnTo>
                <a:close/>
                <a:moveTo>
                  <a:pt x="8136700" y="5185474"/>
                </a:moveTo>
                <a:lnTo>
                  <a:pt x="8204708" y="5127244"/>
                </a:lnTo>
                <a:lnTo>
                  <a:pt x="8266748" y="5115751"/>
                </a:lnTo>
                <a:lnTo>
                  <a:pt x="8198866" y="5170805"/>
                </a:lnTo>
                <a:close/>
                <a:moveTo>
                  <a:pt x="8275511" y="5114100"/>
                </a:moveTo>
                <a:lnTo>
                  <a:pt x="8337043" y="5102670"/>
                </a:lnTo>
                <a:lnTo>
                  <a:pt x="8269986" y="5154041"/>
                </a:lnTo>
                <a:lnTo>
                  <a:pt x="8208328" y="5168583"/>
                </a:lnTo>
                <a:close/>
                <a:moveTo>
                  <a:pt x="8273669" y="5110163"/>
                </a:moveTo>
                <a:lnTo>
                  <a:pt x="8211122" y="5121720"/>
                </a:lnTo>
                <a:lnTo>
                  <a:pt x="8279765" y="5062982"/>
                </a:lnTo>
                <a:lnTo>
                  <a:pt x="8342122" y="5054600"/>
                </a:lnTo>
                <a:close/>
                <a:moveTo>
                  <a:pt x="8202803" y="5123307"/>
                </a:moveTo>
                <a:lnTo>
                  <a:pt x="8139938" y="5134928"/>
                </a:lnTo>
                <a:lnTo>
                  <a:pt x="8209281" y="5072444"/>
                </a:lnTo>
                <a:lnTo>
                  <a:pt x="8272019" y="5063998"/>
                </a:lnTo>
                <a:close/>
                <a:moveTo>
                  <a:pt x="8132001" y="5136388"/>
                </a:moveTo>
                <a:lnTo>
                  <a:pt x="8068819" y="5148136"/>
                </a:lnTo>
                <a:lnTo>
                  <a:pt x="8138669" y="5081905"/>
                </a:lnTo>
                <a:lnTo>
                  <a:pt x="8201724" y="5073460"/>
                </a:lnTo>
                <a:close/>
                <a:moveTo>
                  <a:pt x="8061135" y="5149850"/>
                </a:moveTo>
                <a:lnTo>
                  <a:pt x="7997635" y="5161661"/>
                </a:lnTo>
                <a:lnTo>
                  <a:pt x="8068247" y="5091811"/>
                </a:lnTo>
                <a:lnTo>
                  <a:pt x="8131747" y="5083302"/>
                </a:lnTo>
                <a:close/>
                <a:moveTo>
                  <a:pt x="8055419" y="5155248"/>
                </a:moveTo>
                <a:lnTo>
                  <a:pt x="7985569" y="5221478"/>
                </a:lnTo>
                <a:lnTo>
                  <a:pt x="7922069" y="5236401"/>
                </a:lnTo>
                <a:lnTo>
                  <a:pt x="7992301" y="5166932"/>
                </a:lnTo>
                <a:close/>
                <a:moveTo>
                  <a:pt x="7979219" y="5227320"/>
                </a:moveTo>
                <a:lnTo>
                  <a:pt x="7909369" y="5293106"/>
                </a:lnTo>
                <a:lnTo>
                  <a:pt x="7846378" y="5311140"/>
                </a:lnTo>
                <a:lnTo>
                  <a:pt x="7916228" y="5242116"/>
                </a:lnTo>
                <a:close/>
                <a:moveTo>
                  <a:pt x="7903019" y="5299456"/>
                </a:moveTo>
                <a:lnTo>
                  <a:pt x="7833931" y="5364798"/>
                </a:lnTo>
                <a:lnTo>
                  <a:pt x="7771320" y="5385816"/>
                </a:lnTo>
                <a:lnTo>
                  <a:pt x="7840472" y="5317363"/>
                </a:lnTo>
                <a:close/>
                <a:moveTo>
                  <a:pt x="7826819" y="5371719"/>
                </a:moveTo>
                <a:lnTo>
                  <a:pt x="7758431" y="5436362"/>
                </a:lnTo>
                <a:lnTo>
                  <a:pt x="7696264" y="5460365"/>
                </a:lnTo>
                <a:lnTo>
                  <a:pt x="7764653" y="5392547"/>
                </a:lnTo>
                <a:close/>
                <a:moveTo>
                  <a:pt x="7750619" y="5444046"/>
                </a:moveTo>
                <a:lnTo>
                  <a:pt x="7683056" y="5508054"/>
                </a:lnTo>
                <a:lnTo>
                  <a:pt x="7621397" y="5534787"/>
                </a:lnTo>
                <a:lnTo>
                  <a:pt x="7688517" y="5467350"/>
                </a:lnTo>
                <a:close/>
                <a:moveTo>
                  <a:pt x="7685406" y="5511610"/>
                </a:moveTo>
                <a:lnTo>
                  <a:pt x="7745476" y="5485511"/>
                </a:lnTo>
                <a:lnTo>
                  <a:pt x="7679944" y="5544566"/>
                </a:lnTo>
                <a:lnTo>
                  <a:pt x="7619937" y="5573586"/>
                </a:lnTo>
                <a:close/>
                <a:moveTo>
                  <a:pt x="7694422" y="5503101"/>
                </a:moveTo>
                <a:lnTo>
                  <a:pt x="7761034" y="5440045"/>
                </a:lnTo>
                <a:lnTo>
                  <a:pt x="7821994" y="5416550"/>
                </a:lnTo>
                <a:lnTo>
                  <a:pt x="7755382" y="5476621"/>
                </a:lnTo>
                <a:close/>
                <a:moveTo>
                  <a:pt x="7833043" y="5412296"/>
                </a:moveTo>
                <a:lnTo>
                  <a:pt x="7893177" y="5389118"/>
                </a:lnTo>
                <a:lnTo>
                  <a:pt x="7827709" y="5445189"/>
                </a:lnTo>
                <a:lnTo>
                  <a:pt x="7767574" y="5471287"/>
                </a:lnTo>
                <a:close/>
                <a:moveTo>
                  <a:pt x="7841869" y="5404358"/>
                </a:moveTo>
                <a:lnTo>
                  <a:pt x="7908354" y="5344414"/>
                </a:lnTo>
                <a:lnTo>
                  <a:pt x="7969377" y="5323904"/>
                </a:lnTo>
                <a:lnTo>
                  <a:pt x="7902829" y="5381054"/>
                </a:lnTo>
                <a:close/>
                <a:moveTo>
                  <a:pt x="7980045" y="5320348"/>
                </a:moveTo>
                <a:lnTo>
                  <a:pt x="8040244" y="5300091"/>
                </a:lnTo>
                <a:lnTo>
                  <a:pt x="7974394" y="5353050"/>
                </a:lnTo>
                <a:lnTo>
                  <a:pt x="7914195" y="5376228"/>
                </a:lnTo>
                <a:close/>
                <a:moveTo>
                  <a:pt x="7988682" y="5312982"/>
                </a:moveTo>
                <a:lnTo>
                  <a:pt x="8055102" y="5255832"/>
                </a:lnTo>
                <a:lnTo>
                  <a:pt x="8116062" y="5238369"/>
                </a:lnTo>
                <a:lnTo>
                  <a:pt x="8049705" y="5292217"/>
                </a:lnTo>
                <a:close/>
                <a:moveTo>
                  <a:pt x="8126476" y="5235639"/>
                </a:moveTo>
                <a:lnTo>
                  <a:pt x="8186738" y="5218367"/>
                </a:lnTo>
                <a:lnTo>
                  <a:pt x="8121460" y="5268341"/>
                </a:lnTo>
                <a:lnTo>
                  <a:pt x="8061135" y="5288598"/>
                </a:lnTo>
                <a:close/>
                <a:moveTo>
                  <a:pt x="8134858" y="5228844"/>
                </a:moveTo>
                <a:lnTo>
                  <a:pt x="8201216" y="5174996"/>
                </a:lnTo>
                <a:lnTo>
                  <a:pt x="8262239" y="5160645"/>
                </a:lnTo>
                <a:lnTo>
                  <a:pt x="8195945" y="5211445"/>
                </a:lnTo>
                <a:close/>
                <a:moveTo>
                  <a:pt x="8272272" y="5158232"/>
                </a:moveTo>
                <a:lnTo>
                  <a:pt x="8332534" y="5144008"/>
                </a:lnTo>
                <a:lnTo>
                  <a:pt x="8267382" y="5190871"/>
                </a:lnTo>
                <a:lnTo>
                  <a:pt x="8207057" y="5208143"/>
                </a:lnTo>
                <a:close/>
                <a:moveTo>
                  <a:pt x="8280527" y="5151882"/>
                </a:moveTo>
                <a:lnTo>
                  <a:pt x="8346694" y="5101082"/>
                </a:lnTo>
                <a:lnTo>
                  <a:pt x="8407718" y="5089779"/>
                </a:lnTo>
                <a:lnTo>
                  <a:pt x="8341043" y="5137150"/>
                </a:lnTo>
                <a:close/>
                <a:moveTo>
                  <a:pt x="8417496" y="5088382"/>
                </a:moveTo>
                <a:lnTo>
                  <a:pt x="8477758" y="5077206"/>
                </a:lnTo>
                <a:lnTo>
                  <a:pt x="8412670" y="5120958"/>
                </a:lnTo>
                <a:lnTo>
                  <a:pt x="8352345" y="5135182"/>
                </a:lnTo>
                <a:close/>
                <a:moveTo>
                  <a:pt x="8425561" y="5082540"/>
                </a:moveTo>
                <a:lnTo>
                  <a:pt x="8491601" y="5035106"/>
                </a:lnTo>
                <a:lnTo>
                  <a:pt x="8552561" y="5026851"/>
                </a:lnTo>
                <a:lnTo>
                  <a:pt x="8486584" y="5071301"/>
                </a:lnTo>
                <a:close/>
                <a:moveTo>
                  <a:pt x="8562022" y="5025390"/>
                </a:moveTo>
                <a:lnTo>
                  <a:pt x="8622284" y="5017326"/>
                </a:lnTo>
                <a:lnTo>
                  <a:pt x="8557451" y="5057902"/>
                </a:lnTo>
                <a:lnTo>
                  <a:pt x="8497062" y="5069078"/>
                </a:lnTo>
                <a:close/>
                <a:moveTo>
                  <a:pt x="8560498" y="5021326"/>
                </a:moveTo>
                <a:lnTo>
                  <a:pt x="8498904" y="5029645"/>
                </a:lnTo>
                <a:lnTo>
                  <a:pt x="8565706" y="4981575"/>
                </a:lnTo>
                <a:lnTo>
                  <a:pt x="8627173" y="4976495"/>
                </a:lnTo>
                <a:close/>
                <a:moveTo>
                  <a:pt x="8489950" y="5030851"/>
                </a:moveTo>
                <a:lnTo>
                  <a:pt x="8427910" y="5039170"/>
                </a:lnTo>
                <a:lnTo>
                  <a:pt x="8495538" y="4987417"/>
                </a:lnTo>
                <a:lnTo>
                  <a:pt x="8557514" y="4982274"/>
                </a:lnTo>
                <a:close/>
                <a:moveTo>
                  <a:pt x="8419465" y="5040313"/>
                </a:moveTo>
                <a:lnTo>
                  <a:pt x="8356600" y="5048250"/>
                </a:lnTo>
                <a:lnTo>
                  <a:pt x="8424990" y="4992815"/>
                </a:lnTo>
                <a:lnTo>
                  <a:pt x="8487346" y="4987608"/>
                </a:lnTo>
                <a:close/>
                <a:moveTo>
                  <a:pt x="8348917" y="5049774"/>
                </a:moveTo>
                <a:lnTo>
                  <a:pt x="8286115" y="5058220"/>
                </a:lnTo>
                <a:lnTo>
                  <a:pt x="8355203" y="4999038"/>
                </a:lnTo>
                <a:lnTo>
                  <a:pt x="8417878" y="4993831"/>
                </a:lnTo>
                <a:close/>
                <a:moveTo>
                  <a:pt x="8278369" y="5059299"/>
                </a:moveTo>
                <a:lnTo>
                  <a:pt x="8215313" y="5067745"/>
                </a:lnTo>
                <a:lnTo>
                  <a:pt x="8285163" y="5004880"/>
                </a:lnTo>
                <a:lnTo>
                  <a:pt x="8348155" y="4999673"/>
                </a:lnTo>
                <a:close/>
                <a:moveTo>
                  <a:pt x="8207883" y="5068761"/>
                </a:moveTo>
                <a:lnTo>
                  <a:pt x="8144383" y="5077270"/>
                </a:lnTo>
                <a:lnTo>
                  <a:pt x="8214424" y="5010150"/>
                </a:lnTo>
                <a:lnTo>
                  <a:pt x="8277924" y="5004880"/>
                </a:lnTo>
                <a:close/>
                <a:moveTo>
                  <a:pt x="8137335" y="5078222"/>
                </a:moveTo>
                <a:lnTo>
                  <a:pt x="8073835" y="5086795"/>
                </a:lnTo>
                <a:lnTo>
                  <a:pt x="8144257" y="5016500"/>
                </a:lnTo>
                <a:lnTo>
                  <a:pt x="8207757" y="5011230"/>
                </a:lnTo>
                <a:close/>
                <a:moveTo>
                  <a:pt x="8066850" y="5087684"/>
                </a:moveTo>
                <a:lnTo>
                  <a:pt x="8003350" y="5096256"/>
                </a:lnTo>
                <a:lnTo>
                  <a:pt x="8074851" y="5022342"/>
                </a:lnTo>
                <a:lnTo>
                  <a:pt x="8138351" y="5017072"/>
                </a:lnTo>
                <a:close/>
                <a:moveTo>
                  <a:pt x="8061833" y="5092637"/>
                </a:moveTo>
                <a:lnTo>
                  <a:pt x="7990269" y="5162550"/>
                </a:lnTo>
                <a:lnTo>
                  <a:pt x="7926769" y="5174361"/>
                </a:lnTo>
                <a:lnTo>
                  <a:pt x="7997952" y="5100765"/>
                </a:lnTo>
                <a:close/>
                <a:moveTo>
                  <a:pt x="7985633" y="5168329"/>
                </a:moveTo>
                <a:lnTo>
                  <a:pt x="7914957" y="5238179"/>
                </a:lnTo>
                <a:lnTo>
                  <a:pt x="7851457" y="5253165"/>
                </a:lnTo>
                <a:lnTo>
                  <a:pt x="7922260" y="5179949"/>
                </a:lnTo>
                <a:close/>
                <a:moveTo>
                  <a:pt x="7909433" y="5244021"/>
                </a:moveTo>
                <a:lnTo>
                  <a:pt x="7839202" y="5313871"/>
                </a:lnTo>
                <a:lnTo>
                  <a:pt x="7775702" y="5331968"/>
                </a:lnTo>
                <a:lnTo>
                  <a:pt x="7846060" y="5259197"/>
                </a:lnTo>
                <a:close/>
                <a:moveTo>
                  <a:pt x="7833233" y="5319776"/>
                </a:moveTo>
                <a:lnTo>
                  <a:pt x="7763383" y="5388864"/>
                </a:lnTo>
                <a:lnTo>
                  <a:pt x="7700391" y="5410010"/>
                </a:lnTo>
                <a:lnTo>
                  <a:pt x="7770241" y="5337810"/>
                </a:lnTo>
                <a:close/>
                <a:moveTo>
                  <a:pt x="7756652" y="5395659"/>
                </a:moveTo>
                <a:lnTo>
                  <a:pt x="7687437" y="5464175"/>
                </a:lnTo>
                <a:lnTo>
                  <a:pt x="7624826" y="5488305"/>
                </a:lnTo>
                <a:lnTo>
                  <a:pt x="7694041" y="5416677"/>
                </a:lnTo>
                <a:close/>
                <a:moveTo>
                  <a:pt x="7679944" y="5471859"/>
                </a:moveTo>
                <a:lnTo>
                  <a:pt x="7611428" y="5539677"/>
                </a:lnTo>
                <a:lnTo>
                  <a:pt x="7549261" y="5566664"/>
                </a:lnTo>
                <a:lnTo>
                  <a:pt x="7617841" y="5495798"/>
                </a:lnTo>
                <a:close/>
                <a:moveTo>
                  <a:pt x="7603109" y="5548059"/>
                </a:moveTo>
                <a:lnTo>
                  <a:pt x="7535419" y="5615115"/>
                </a:lnTo>
                <a:lnTo>
                  <a:pt x="7473823" y="5644833"/>
                </a:lnTo>
                <a:lnTo>
                  <a:pt x="7541578" y="5574983"/>
                </a:lnTo>
                <a:close/>
                <a:moveTo>
                  <a:pt x="7526147" y="5624259"/>
                </a:moveTo>
                <a:lnTo>
                  <a:pt x="7458139" y="5689600"/>
                </a:lnTo>
                <a:lnTo>
                  <a:pt x="7397306" y="5721922"/>
                </a:lnTo>
                <a:lnTo>
                  <a:pt x="7464044" y="5652897"/>
                </a:lnTo>
                <a:close/>
                <a:moveTo>
                  <a:pt x="7448994" y="5700459"/>
                </a:moveTo>
                <a:lnTo>
                  <a:pt x="7383399" y="5765419"/>
                </a:lnTo>
                <a:lnTo>
                  <a:pt x="7323519" y="5800027"/>
                </a:lnTo>
                <a:lnTo>
                  <a:pt x="7389051" y="5732272"/>
                </a:lnTo>
                <a:close/>
                <a:moveTo>
                  <a:pt x="7385050" y="5768340"/>
                </a:moveTo>
                <a:lnTo>
                  <a:pt x="7442200" y="5735193"/>
                </a:lnTo>
                <a:lnTo>
                  <a:pt x="7379844" y="5794185"/>
                </a:lnTo>
                <a:lnTo>
                  <a:pt x="7322694" y="5829999"/>
                </a:lnTo>
                <a:close/>
                <a:moveTo>
                  <a:pt x="7396925" y="5756593"/>
                </a:moveTo>
                <a:lnTo>
                  <a:pt x="7460996" y="5693093"/>
                </a:lnTo>
                <a:lnTo>
                  <a:pt x="7519861" y="5661787"/>
                </a:lnTo>
                <a:lnTo>
                  <a:pt x="7455726" y="5722493"/>
                </a:lnTo>
                <a:close/>
                <a:moveTo>
                  <a:pt x="7533894" y="5654421"/>
                </a:moveTo>
                <a:lnTo>
                  <a:pt x="7591425" y="5623878"/>
                </a:lnTo>
                <a:lnTo>
                  <a:pt x="7528941" y="5680202"/>
                </a:lnTo>
                <a:lnTo>
                  <a:pt x="7471791" y="5713413"/>
                </a:lnTo>
                <a:close/>
                <a:moveTo>
                  <a:pt x="7545451" y="5643499"/>
                </a:moveTo>
                <a:lnTo>
                  <a:pt x="7609586" y="5582857"/>
                </a:lnTo>
                <a:lnTo>
                  <a:pt x="7668514" y="5554409"/>
                </a:lnTo>
                <a:lnTo>
                  <a:pt x="7604379" y="5612257"/>
                </a:lnTo>
                <a:close/>
                <a:moveTo>
                  <a:pt x="7682167" y="5547805"/>
                </a:moveTo>
                <a:lnTo>
                  <a:pt x="7739888" y="5519992"/>
                </a:lnTo>
                <a:lnTo>
                  <a:pt x="7677341" y="5573522"/>
                </a:lnTo>
                <a:lnTo>
                  <a:pt x="7619746" y="5604066"/>
                </a:lnTo>
                <a:close/>
                <a:moveTo>
                  <a:pt x="7693407" y="5537708"/>
                </a:moveTo>
                <a:lnTo>
                  <a:pt x="7757478" y="5479923"/>
                </a:lnTo>
                <a:lnTo>
                  <a:pt x="7816596" y="5454523"/>
                </a:lnTo>
                <a:lnTo>
                  <a:pt x="7752461" y="5509451"/>
                </a:lnTo>
                <a:close/>
                <a:moveTo>
                  <a:pt x="7829550" y="5448300"/>
                </a:moveTo>
                <a:lnTo>
                  <a:pt x="7887399" y="5423218"/>
                </a:lnTo>
                <a:lnTo>
                  <a:pt x="7824851" y="5474018"/>
                </a:lnTo>
                <a:lnTo>
                  <a:pt x="7767130" y="5501831"/>
                </a:lnTo>
                <a:close/>
                <a:moveTo>
                  <a:pt x="7840472" y="5438966"/>
                </a:moveTo>
                <a:lnTo>
                  <a:pt x="7904607" y="5384038"/>
                </a:lnTo>
                <a:lnTo>
                  <a:pt x="7963789" y="5361242"/>
                </a:lnTo>
                <a:lnTo>
                  <a:pt x="7899654" y="5413312"/>
                </a:lnTo>
                <a:close/>
                <a:moveTo>
                  <a:pt x="7976553" y="5356416"/>
                </a:moveTo>
                <a:lnTo>
                  <a:pt x="8034528" y="5334064"/>
                </a:lnTo>
                <a:lnTo>
                  <a:pt x="7971981" y="5381943"/>
                </a:lnTo>
                <a:lnTo>
                  <a:pt x="7914069" y="5407343"/>
                </a:lnTo>
                <a:close/>
                <a:moveTo>
                  <a:pt x="7987220" y="5347716"/>
                </a:moveTo>
                <a:lnTo>
                  <a:pt x="8051293" y="5295773"/>
                </a:lnTo>
                <a:lnTo>
                  <a:pt x="8110538" y="5275898"/>
                </a:lnTo>
                <a:lnTo>
                  <a:pt x="8046466" y="5324920"/>
                </a:lnTo>
                <a:close/>
                <a:moveTo>
                  <a:pt x="8122984" y="5271516"/>
                </a:moveTo>
                <a:lnTo>
                  <a:pt x="8181086" y="5252022"/>
                </a:lnTo>
                <a:lnTo>
                  <a:pt x="8118539" y="5296980"/>
                </a:lnTo>
                <a:lnTo>
                  <a:pt x="8060500" y="5319332"/>
                </a:lnTo>
                <a:close/>
                <a:moveTo>
                  <a:pt x="8133398" y="5263515"/>
                </a:moveTo>
                <a:lnTo>
                  <a:pt x="8197406" y="5214557"/>
                </a:lnTo>
                <a:lnTo>
                  <a:pt x="8256778" y="5197602"/>
                </a:lnTo>
                <a:lnTo>
                  <a:pt x="8192706" y="5243640"/>
                </a:lnTo>
                <a:close/>
                <a:moveTo>
                  <a:pt x="8268716" y="5194300"/>
                </a:moveTo>
                <a:lnTo>
                  <a:pt x="8326882" y="5177663"/>
                </a:lnTo>
                <a:lnTo>
                  <a:pt x="8264398" y="5219700"/>
                </a:lnTo>
                <a:lnTo>
                  <a:pt x="8206295" y="5239258"/>
                </a:lnTo>
                <a:close/>
                <a:moveTo>
                  <a:pt x="8278940" y="5186998"/>
                </a:moveTo>
                <a:lnTo>
                  <a:pt x="8342820" y="5141024"/>
                </a:lnTo>
                <a:lnTo>
                  <a:pt x="8402193" y="5126990"/>
                </a:lnTo>
                <a:lnTo>
                  <a:pt x="8338312" y="5169980"/>
                </a:lnTo>
                <a:close/>
                <a:moveTo>
                  <a:pt x="8413750" y="5124450"/>
                </a:moveTo>
                <a:lnTo>
                  <a:pt x="8471980" y="5110671"/>
                </a:lnTo>
                <a:lnTo>
                  <a:pt x="8409559" y="5149723"/>
                </a:lnTo>
                <a:lnTo>
                  <a:pt x="8351330" y="5166424"/>
                </a:lnTo>
                <a:close/>
                <a:moveTo>
                  <a:pt x="8423719" y="5117719"/>
                </a:moveTo>
                <a:lnTo>
                  <a:pt x="8487537" y="5074793"/>
                </a:lnTo>
                <a:lnTo>
                  <a:pt x="8546909" y="5063808"/>
                </a:lnTo>
                <a:lnTo>
                  <a:pt x="8483409" y="5103686"/>
                </a:lnTo>
                <a:close/>
                <a:moveTo>
                  <a:pt x="8558276" y="5061649"/>
                </a:moveTo>
                <a:lnTo>
                  <a:pt x="8616632" y="5050854"/>
                </a:lnTo>
                <a:lnTo>
                  <a:pt x="8554276" y="5086922"/>
                </a:lnTo>
                <a:lnTo>
                  <a:pt x="8495982" y="5100701"/>
                </a:lnTo>
                <a:close/>
                <a:moveTo>
                  <a:pt x="8568055" y="5055299"/>
                </a:moveTo>
                <a:lnTo>
                  <a:pt x="8631555" y="5015421"/>
                </a:lnTo>
                <a:lnTo>
                  <a:pt x="8690991" y="5007420"/>
                </a:lnTo>
                <a:lnTo>
                  <a:pt x="8627491" y="5044250"/>
                </a:lnTo>
                <a:close/>
                <a:moveTo>
                  <a:pt x="8702231" y="5005959"/>
                </a:moveTo>
                <a:lnTo>
                  <a:pt x="8760587" y="4998085"/>
                </a:lnTo>
                <a:lnTo>
                  <a:pt x="8698420" y="5031105"/>
                </a:lnTo>
                <a:lnTo>
                  <a:pt x="8640001" y="5041964"/>
                </a:lnTo>
                <a:close/>
                <a:moveTo>
                  <a:pt x="8711882" y="5000371"/>
                </a:moveTo>
                <a:lnTo>
                  <a:pt x="8775382" y="4963605"/>
                </a:lnTo>
                <a:lnTo>
                  <a:pt x="8834819" y="4958715"/>
                </a:lnTo>
                <a:lnTo>
                  <a:pt x="8771319" y="4992370"/>
                </a:lnTo>
                <a:close/>
                <a:moveTo>
                  <a:pt x="8845614" y="4957826"/>
                </a:moveTo>
                <a:lnTo>
                  <a:pt x="8903970" y="4952937"/>
                </a:lnTo>
                <a:lnTo>
                  <a:pt x="8841931" y="4982909"/>
                </a:lnTo>
                <a:lnTo>
                  <a:pt x="8783510" y="4990783"/>
                </a:lnTo>
                <a:close/>
                <a:moveTo>
                  <a:pt x="8844344" y="4953635"/>
                </a:moveTo>
                <a:lnTo>
                  <a:pt x="8784019" y="4958652"/>
                </a:lnTo>
                <a:lnTo>
                  <a:pt x="8848598" y="4921314"/>
                </a:lnTo>
                <a:lnTo>
                  <a:pt x="8908859" y="4919409"/>
                </a:lnTo>
                <a:close/>
                <a:moveTo>
                  <a:pt x="8774112" y="4959477"/>
                </a:moveTo>
                <a:lnTo>
                  <a:pt x="8713089" y="4964557"/>
                </a:lnTo>
                <a:lnTo>
                  <a:pt x="8778748" y="4923473"/>
                </a:lnTo>
                <a:lnTo>
                  <a:pt x="8839708" y="4921568"/>
                </a:lnTo>
                <a:close/>
                <a:moveTo>
                  <a:pt x="8703881" y="4965319"/>
                </a:moveTo>
                <a:lnTo>
                  <a:pt x="8642350" y="4970399"/>
                </a:lnTo>
                <a:lnTo>
                  <a:pt x="8708961" y="4925949"/>
                </a:lnTo>
                <a:lnTo>
                  <a:pt x="8770366" y="4924044"/>
                </a:lnTo>
                <a:close/>
                <a:moveTo>
                  <a:pt x="8634031" y="4971161"/>
                </a:moveTo>
                <a:lnTo>
                  <a:pt x="8571992" y="4976305"/>
                </a:lnTo>
                <a:lnTo>
                  <a:pt x="8639429" y="4927791"/>
                </a:lnTo>
                <a:lnTo>
                  <a:pt x="8701278" y="4925886"/>
                </a:lnTo>
                <a:close/>
                <a:moveTo>
                  <a:pt x="8563801" y="4976940"/>
                </a:moveTo>
                <a:lnTo>
                  <a:pt x="8501380" y="4982147"/>
                </a:lnTo>
                <a:lnTo>
                  <a:pt x="8569579" y="4929950"/>
                </a:lnTo>
                <a:lnTo>
                  <a:pt x="8631809" y="4928045"/>
                </a:lnTo>
                <a:close/>
                <a:moveTo>
                  <a:pt x="8493569" y="4982782"/>
                </a:moveTo>
                <a:lnTo>
                  <a:pt x="8430831" y="4987989"/>
                </a:lnTo>
                <a:lnTo>
                  <a:pt x="8499729" y="4932109"/>
                </a:lnTo>
                <a:lnTo>
                  <a:pt x="8562277" y="4930204"/>
                </a:lnTo>
                <a:close/>
                <a:moveTo>
                  <a:pt x="8423339" y="4988624"/>
                </a:moveTo>
                <a:lnTo>
                  <a:pt x="8360347" y="4993831"/>
                </a:lnTo>
                <a:lnTo>
                  <a:pt x="8430196" y="4934331"/>
                </a:lnTo>
                <a:lnTo>
                  <a:pt x="8493061" y="4932363"/>
                </a:lnTo>
                <a:close/>
                <a:moveTo>
                  <a:pt x="8353107" y="4994466"/>
                </a:moveTo>
                <a:lnTo>
                  <a:pt x="8289607" y="4999673"/>
                </a:lnTo>
                <a:lnTo>
                  <a:pt x="8359457" y="4936173"/>
                </a:lnTo>
                <a:lnTo>
                  <a:pt x="8422513" y="4934204"/>
                </a:lnTo>
                <a:close/>
                <a:moveTo>
                  <a:pt x="8282877" y="5000244"/>
                </a:moveTo>
                <a:lnTo>
                  <a:pt x="8219377" y="5005515"/>
                </a:lnTo>
                <a:lnTo>
                  <a:pt x="8290116" y="4938649"/>
                </a:lnTo>
                <a:lnTo>
                  <a:pt x="8353616" y="4936681"/>
                </a:lnTo>
                <a:close/>
                <a:moveTo>
                  <a:pt x="8213027" y="5006086"/>
                </a:moveTo>
                <a:lnTo>
                  <a:pt x="8149527" y="5011357"/>
                </a:lnTo>
                <a:lnTo>
                  <a:pt x="8220774" y="4940808"/>
                </a:lnTo>
                <a:lnTo>
                  <a:pt x="8284274" y="4938840"/>
                </a:lnTo>
                <a:close/>
                <a:moveTo>
                  <a:pt x="8142795" y="5011928"/>
                </a:moveTo>
                <a:lnTo>
                  <a:pt x="8079295" y="5017199"/>
                </a:lnTo>
                <a:lnTo>
                  <a:pt x="8151051" y="4942967"/>
                </a:lnTo>
                <a:lnTo>
                  <a:pt x="8214551" y="4940999"/>
                </a:lnTo>
                <a:close/>
                <a:moveTo>
                  <a:pt x="8072565" y="5017770"/>
                </a:moveTo>
                <a:lnTo>
                  <a:pt x="8008620" y="5023041"/>
                </a:lnTo>
                <a:lnTo>
                  <a:pt x="8080883" y="4945126"/>
                </a:lnTo>
                <a:lnTo>
                  <a:pt x="8144383" y="4943158"/>
                </a:lnTo>
                <a:close/>
                <a:moveTo>
                  <a:pt x="8068119" y="5022342"/>
                </a:moveTo>
                <a:lnTo>
                  <a:pt x="7996238" y="5096701"/>
                </a:lnTo>
                <a:lnTo>
                  <a:pt x="7931849" y="5105400"/>
                </a:lnTo>
                <a:lnTo>
                  <a:pt x="8003921" y="5027803"/>
                </a:lnTo>
                <a:close/>
                <a:moveTo>
                  <a:pt x="7991475" y="5101590"/>
                </a:moveTo>
                <a:lnTo>
                  <a:pt x="7919911" y="5175631"/>
                </a:lnTo>
                <a:lnTo>
                  <a:pt x="7855649" y="5187950"/>
                </a:lnTo>
                <a:lnTo>
                  <a:pt x="7927340" y="5110607"/>
                </a:lnTo>
                <a:close/>
                <a:moveTo>
                  <a:pt x="7914831" y="5180902"/>
                </a:moveTo>
                <a:lnTo>
                  <a:pt x="7843584" y="5254562"/>
                </a:lnTo>
                <a:lnTo>
                  <a:pt x="7780084" y="5269611"/>
                </a:lnTo>
                <a:lnTo>
                  <a:pt x="7851457" y="5192713"/>
                </a:lnTo>
                <a:close/>
                <a:moveTo>
                  <a:pt x="7838123" y="5260213"/>
                </a:moveTo>
                <a:lnTo>
                  <a:pt x="7766812" y="5334000"/>
                </a:lnTo>
                <a:lnTo>
                  <a:pt x="7703312" y="5352225"/>
                </a:lnTo>
                <a:lnTo>
                  <a:pt x="7774306" y="5275707"/>
                </a:lnTo>
                <a:close/>
                <a:moveTo>
                  <a:pt x="7761351" y="5339588"/>
                </a:moveTo>
                <a:lnTo>
                  <a:pt x="7690930" y="5412486"/>
                </a:lnTo>
                <a:lnTo>
                  <a:pt x="7627430" y="5433759"/>
                </a:lnTo>
                <a:lnTo>
                  <a:pt x="7697978" y="5357559"/>
                </a:lnTo>
                <a:close/>
                <a:moveTo>
                  <a:pt x="7684516" y="5419090"/>
                </a:moveTo>
                <a:lnTo>
                  <a:pt x="7614666" y="5491417"/>
                </a:lnTo>
                <a:lnTo>
                  <a:pt x="7551611" y="5515674"/>
                </a:lnTo>
                <a:lnTo>
                  <a:pt x="7621461" y="5440236"/>
                </a:lnTo>
                <a:close/>
                <a:moveTo>
                  <a:pt x="7607300" y="5499100"/>
                </a:moveTo>
                <a:lnTo>
                  <a:pt x="7537958" y="5570792"/>
                </a:lnTo>
                <a:lnTo>
                  <a:pt x="7475284" y="5597970"/>
                </a:lnTo>
                <a:lnTo>
                  <a:pt x="7544689" y="5523230"/>
                </a:lnTo>
                <a:close/>
                <a:moveTo>
                  <a:pt x="7530275" y="5578729"/>
                </a:moveTo>
                <a:lnTo>
                  <a:pt x="7461250" y="5649468"/>
                </a:lnTo>
                <a:lnTo>
                  <a:pt x="7399084" y="5679440"/>
                </a:lnTo>
                <a:lnTo>
                  <a:pt x="7467727" y="5605463"/>
                </a:lnTo>
                <a:close/>
                <a:moveTo>
                  <a:pt x="7453122" y="5658549"/>
                </a:moveTo>
                <a:lnTo>
                  <a:pt x="7385304" y="5728399"/>
                </a:lnTo>
                <a:lnTo>
                  <a:pt x="7323773" y="5761101"/>
                </a:lnTo>
                <a:lnTo>
                  <a:pt x="7391400" y="5688013"/>
                </a:lnTo>
                <a:close/>
                <a:moveTo>
                  <a:pt x="7375779" y="5738495"/>
                </a:moveTo>
                <a:lnTo>
                  <a:pt x="7308850" y="5807329"/>
                </a:lnTo>
                <a:lnTo>
                  <a:pt x="7248081" y="5842508"/>
                </a:lnTo>
                <a:lnTo>
                  <a:pt x="7314819" y="5770499"/>
                </a:lnTo>
                <a:close/>
                <a:moveTo>
                  <a:pt x="7298245" y="5818696"/>
                </a:moveTo>
                <a:lnTo>
                  <a:pt x="7232650" y="5886450"/>
                </a:lnTo>
                <a:lnTo>
                  <a:pt x="7172897" y="5923852"/>
                </a:lnTo>
                <a:lnTo>
                  <a:pt x="7238429" y="5853240"/>
                </a:lnTo>
                <a:close/>
                <a:moveTo>
                  <a:pt x="7220332" y="5899150"/>
                </a:moveTo>
                <a:lnTo>
                  <a:pt x="7156450" y="5965190"/>
                </a:lnTo>
                <a:lnTo>
                  <a:pt x="7097903" y="6004560"/>
                </a:lnTo>
                <a:lnTo>
                  <a:pt x="7161911" y="5935599"/>
                </a:lnTo>
                <a:close/>
                <a:moveTo>
                  <a:pt x="7142099" y="5980049"/>
                </a:moveTo>
                <a:lnTo>
                  <a:pt x="7080250" y="6044121"/>
                </a:lnTo>
                <a:lnTo>
                  <a:pt x="7023100" y="6084951"/>
                </a:lnTo>
                <a:lnTo>
                  <a:pt x="7085140" y="6018149"/>
                </a:lnTo>
                <a:close/>
                <a:moveTo>
                  <a:pt x="7063359" y="6061520"/>
                </a:moveTo>
                <a:lnTo>
                  <a:pt x="7003606" y="6123305"/>
                </a:lnTo>
                <a:lnTo>
                  <a:pt x="6949059" y="6165025"/>
                </a:lnTo>
                <a:lnTo>
                  <a:pt x="7008559" y="6100890"/>
                </a:lnTo>
                <a:close/>
                <a:moveTo>
                  <a:pt x="7082409" y="6047613"/>
                </a:moveTo>
                <a:lnTo>
                  <a:pt x="7134607" y="6010085"/>
                </a:lnTo>
                <a:lnTo>
                  <a:pt x="7077774" y="6066346"/>
                </a:lnTo>
                <a:lnTo>
                  <a:pt x="7026021" y="6105970"/>
                </a:lnTo>
                <a:close/>
                <a:moveTo>
                  <a:pt x="7098982" y="6030468"/>
                </a:moveTo>
                <a:lnTo>
                  <a:pt x="7158673" y="5968746"/>
                </a:lnTo>
                <a:lnTo>
                  <a:pt x="7213791" y="5931662"/>
                </a:lnTo>
                <a:lnTo>
                  <a:pt x="7153847" y="5991035"/>
                </a:lnTo>
                <a:close/>
                <a:moveTo>
                  <a:pt x="7232332" y="5919089"/>
                </a:moveTo>
                <a:lnTo>
                  <a:pt x="7284847" y="5883720"/>
                </a:lnTo>
                <a:lnTo>
                  <a:pt x="7227697" y="5937695"/>
                </a:lnTo>
                <a:lnTo>
                  <a:pt x="7175500" y="5975223"/>
                </a:lnTo>
                <a:close/>
                <a:moveTo>
                  <a:pt x="7248398" y="5903151"/>
                </a:moveTo>
                <a:lnTo>
                  <a:pt x="7308343" y="5843842"/>
                </a:lnTo>
                <a:lnTo>
                  <a:pt x="7363651" y="5809171"/>
                </a:lnTo>
                <a:lnTo>
                  <a:pt x="7303516" y="5866321"/>
                </a:lnTo>
                <a:close/>
                <a:moveTo>
                  <a:pt x="7381748" y="5797804"/>
                </a:moveTo>
                <a:lnTo>
                  <a:pt x="7434517" y="5764784"/>
                </a:lnTo>
                <a:lnTo>
                  <a:pt x="7377367" y="5816410"/>
                </a:lnTo>
                <a:lnTo>
                  <a:pt x="7324852" y="5851716"/>
                </a:lnTo>
                <a:close/>
                <a:moveTo>
                  <a:pt x="7397306" y="5783072"/>
                </a:moveTo>
                <a:lnTo>
                  <a:pt x="7457377" y="5726240"/>
                </a:lnTo>
                <a:lnTo>
                  <a:pt x="7512939" y="5694109"/>
                </a:lnTo>
                <a:lnTo>
                  <a:pt x="7452678" y="5748401"/>
                </a:lnTo>
                <a:close/>
                <a:moveTo>
                  <a:pt x="7530656" y="5683885"/>
                </a:moveTo>
                <a:lnTo>
                  <a:pt x="7583806" y="5653151"/>
                </a:lnTo>
                <a:lnTo>
                  <a:pt x="7526338" y="5702364"/>
                </a:lnTo>
                <a:lnTo>
                  <a:pt x="7473443" y="5735447"/>
                </a:lnTo>
                <a:close/>
                <a:moveTo>
                  <a:pt x="7545769" y="5670233"/>
                </a:moveTo>
                <a:lnTo>
                  <a:pt x="7605967" y="5616004"/>
                </a:lnTo>
                <a:lnTo>
                  <a:pt x="7661783" y="5586349"/>
                </a:lnTo>
                <a:lnTo>
                  <a:pt x="7601394" y="5638102"/>
                </a:lnTo>
                <a:close/>
                <a:moveTo>
                  <a:pt x="7679119" y="5577269"/>
                </a:moveTo>
                <a:lnTo>
                  <a:pt x="7732522" y="5548948"/>
                </a:lnTo>
                <a:lnTo>
                  <a:pt x="7674864" y="5595684"/>
                </a:lnTo>
                <a:lnTo>
                  <a:pt x="7621651" y="5626481"/>
                </a:lnTo>
                <a:close/>
                <a:moveTo>
                  <a:pt x="7693851" y="5564569"/>
                </a:moveTo>
                <a:lnTo>
                  <a:pt x="7754176" y="5512943"/>
                </a:lnTo>
                <a:lnTo>
                  <a:pt x="7810119" y="5485956"/>
                </a:lnTo>
                <a:lnTo>
                  <a:pt x="7749668" y="5534978"/>
                </a:lnTo>
                <a:close/>
                <a:moveTo>
                  <a:pt x="7826757" y="5477891"/>
                </a:moveTo>
                <a:lnTo>
                  <a:pt x="7880477" y="5451983"/>
                </a:lnTo>
                <a:lnTo>
                  <a:pt x="7822629" y="5496433"/>
                </a:lnTo>
                <a:lnTo>
                  <a:pt x="7769098" y="5524818"/>
                </a:lnTo>
                <a:close/>
                <a:moveTo>
                  <a:pt x="7841044" y="5466271"/>
                </a:moveTo>
                <a:lnTo>
                  <a:pt x="7901495" y="5417312"/>
                </a:lnTo>
                <a:lnTo>
                  <a:pt x="7957694" y="5392928"/>
                </a:lnTo>
                <a:lnTo>
                  <a:pt x="7897114" y="5439220"/>
                </a:lnTo>
                <a:close/>
                <a:moveTo>
                  <a:pt x="7973759" y="5385943"/>
                </a:moveTo>
                <a:lnTo>
                  <a:pt x="8027734" y="5362512"/>
                </a:lnTo>
                <a:lnTo>
                  <a:pt x="7969822" y="5404168"/>
                </a:lnTo>
                <a:lnTo>
                  <a:pt x="7915974" y="5430139"/>
                </a:lnTo>
                <a:close/>
                <a:moveTo>
                  <a:pt x="7987729" y="5375275"/>
                </a:moveTo>
                <a:lnTo>
                  <a:pt x="8048181" y="5328984"/>
                </a:lnTo>
                <a:lnTo>
                  <a:pt x="8104569" y="5307267"/>
                </a:lnTo>
                <a:lnTo>
                  <a:pt x="8043990" y="5350828"/>
                </a:lnTo>
                <a:close/>
                <a:moveTo>
                  <a:pt x="8120190" y="5301234"/>
                </a:moveTo>
                <a:lnTo>
                  <a:pt x="8174419" y="5280343"/>
                </a:lnTo>
                <a:lnTo>
                  <a:pt x="8116316" y="5319395"/>
                </a:lnTo>
                <a:lnTo>
                  <a:pt x="8062278" y="5342890"/>
                </a:lnTo>
                <a:close/>
                <a:moveTo>
                  <a:pt x="8133779" y="5291455"/>
                </a:moveTo>
                <a:lnTo>
                  <a:pt x="8194294" y="5247958"/>
                </a:lnTo>
                <a:lnTo>
                  <a:pt x="8250809" y="5228908"/>
                </a:lnTo>
                <a:lnTo>
                  <a:pt x="8190231" y="5269675"/>
                </a:lnTo>
                <a:close/>
                <a:moveTo>
                  <a:pt x="8265986" y="5223828"/>
                </a:moveTo>
                <a:lnTo>
                  <a:pt x="8320406" y="5205603"/>
                </a:lnTo>
                <a:lnTo>
                  <a:pt x="8262239" y="5241925"/>
                </a:lnTo>
                <a:lnTo>
                  <a:pt x="8208010" y="5262880"/>
                </a:lnTo>
                <a:close/>
                <a:moveTo>
                  <a:pt x="8279257" y="5214938"/>
                </a:moveTo>
                <a:lnTo>
                  <a:pt x="8339773" y="5174234"/>
                </a:lnTo>
                <a:lnTo>
                  <a:pt x="8396415" y="5157978"/>
                </a:lnTo>
                <a:lnTo>
                  <a:pt x="8335836" y="5196078"/>
                </a:lnTo>
                <a:close/>
                <a:moveTo>
                  <a:pt x="8411146" y="5153787"/>
                </a:moveTo>
                <a:lnTo>
                  <a:pt x="8465820" y="5138166"/>
                </a:lnTo>
                <a:lnTo>
                  <a:pt x="8407591" y="5171821"/>
                </a:lnTo>
                <a:lnTo>
                  <a:pt x="8353044" y="5190109"/>
                </a:lnTo>
                <a:close/>
                <a:moveTo>
                  <a:pt x="8423846" y="5145659"/>
                </a:moveTo>
                <a:lnTo>
                  <a:pt x="8484362" y="5107559"/>
                </a:lnTo>
                <a:lnTo>
                  <a:pt x="8541131" y="5094097"/>
                </a:lnTo>
                <a:lnTo>
                  <a:pt x="8480552" y="5129149"/>
                </a:lnTo>
                <a:close/>
                <a:moveTo>
                  <a:pt x="8555419" y="5090986"/>
                </a:moveTo>
                <a:lnTo>
                  <a:pt x="8610219" y="5078286"/>
                </a:lnTo>
                <a:lnTo>
                  <a:pt x="8551990" y="5109147"/>
                </a:lnTo>
                <a:lnTo>
                  <a:pt x="8497316" y="5124831"/>
                </a:lnTo>
                <a:close/>
                <a:moveTo>
                  <a:pt x="8568119" y="5083683"/>
                </a:moveTo>
                <a:lnTo>
                  <a:pt x="8628634" y="5048695"/>
                </a:lnTo>
                <a:lnTo>
                  <a:pt x="8685784" y="5038154"/>
                </a:lnTo>
                <a:lnTo>
                  <a:pt x="8625269" y="5069904"/>
                </a:lnTo>
                <a:close/>
                <a:moveTo>
                  <a:pt x="8699373" y="5035550"/>
                </a:moveTo>
                <a:lnTo>
                  <a:pt x="8754301" y="5025390"/>
                </a:lnTo>
                <a:lnTo>
                  <a:pt x="8696134" y="5053457"/>
                </a:lnTo>
                <a:lnTo>
                  <a:pt x="8641270" y="5066157"/>
                </a:lnTo>
                <a:close/>
                <a:moveTo>
                  <a:pt x="8712073" y="5029200"/>
                </a:moveTo>
                <a:lnTo>
                  <a:pt x="8772461" y="4997450"/>
                </a:lnTo>
                <a:lnTo>
                  <a:pt x="8829611" y="4989767"/>
                </a:lnTo>
                <a:lnTo>
                  <a:pt x="8769223" y="5018913"/>
                </a:lnTo>
                <a:close/>
                <a:moveTo>
                  <a:pt x="8842883" y="4987671"/>
                </a:moveTo>
                <a:lnTo>
                  <a:pt x="8897938" y="4980242"/>
                </a:lnTo>
                <a:lnTo>
                  <a:pt x="8839835" y="5005642"/>
                </a:lnTo>
                <a:lnTo>
                  <a:pt x="8784844" y="5015865"/>
                </a:lnTo>
                <a:close/>
                <a:moveTo>
                  <a:pt x="8855202" y="4981702"/>
                </a:moveTo>
                <a:lnTo>
                  <a:pt x="8915464" y="4952619"/>
                </a:lnTo>
                <a:lnTo>
                  <a:pt x="8972614" y="4947857"/>
                </a:lnTo>
                <a:lnTo>
                  <a:pt x="8912352" y="4974082"/>
                </a:lnTo>
                <a:close/>
                <a:moveTo>
                  <a:pt x="8985631" y="4946777"/>
                </a:moveTo>
                <a:lnTo>
                  <a:pt x="9040749" y="4942205"/>
                </a:lnTo>
                <a:lnTo>
                  <a:pt x="8982773" y="4964557"/>
                </a:lnTo>
                <a:lnTo>
                  <a:pt x="8927592" y="4971987"/>
                </a:lnTo>
                <a:close/>
                <a:moveTo>
                  <a:pt x="8997696" y="4941570"/>
                </a:moveTo>
                <a:lnTo>
                  <a:pt x="9057894" y="4915408"/>
                </a:lnTo>
                <a:lnTo>
                  <a:pt x="9115044" y="4913630"/>
                </a:lnTo>
                <a:lnTo>
                  <a:pt x="9054909" y="4936808"/>
                </a:lnTo>
                <a:close/>
                <a:moveTo>
                  <a:pt x="9127744" y="4913249"/>
                </a:moveTo>
                <a:lnTo>
                  <a:pt x="9182926" y="4911535"/>
                </a:lnTo>
                <a:lnTo>
                  <a:pt x="9125077" y="4930966"/>
                </a:lnTo>
                <a:lnTo>
                  <a:pt x="9069832" y="4935538"/>
                </a:lnTo>
                <a:close/>
                <a:moveTo>
                  <a:pt x="9126855" y="4909058"/>
                </a:moveTo>
                <a:lnTo>
                  <a:pt x="9068371" y="4910836"/>
                </a:lnTo>
                <a:lnTo>
                  <a:pt x="9130157" y="4884039"/>
                </a:lnTo>
                <a:lnTo>
                  <a:pt x="9188514" y="4885309"/>
                </a:lnTo>
                <a:close/>
                <a:moveTo>
                  <a:pt x="9057005" y="4911217"/>
                </a:moveTo>
                <a:lnTo>
                  <a:pt x="8997506" y="4913059"/>
                </a:lnTo>
                <a:lnTo>
                  <a:pt x="9061006" y="4882579"/>
                </a:lnTo>
                <a:lnTo>
                  <a:pt x="9120378" y="4883849"/>
                </a:lnTo>
                <a:close/>
                <a:moveTo>
                  <a:pt x="8987155" y="4913376"/>
                </a:moveTo>
                <a:lnTo>
                  <a:pt x="8926830" y="4915281"/>
                </a:lnTo>
                <a:lnTo>
                  <a:pt x="8991600" y="4880610"/>
                </a:lnTo>
                <a:lnTo>
                  <a:pt x="9051798" y="4881944"/>
                </a:lnTo>
                <a:close/>
                <a:moveTo>
                  <a:pt x="8917305" y="4915535"/>
                </a:moveTo>
                <a:lnTo>
                  <a:pt x="8856281" y="4917440"/>
                </a:lnTo>
                <a:lnTo>
                  <a:pt x="8921750" y="4879340"/>
                </a:lnTo>
                <a:lnTo>
                  <a:pt x="8982583" y="4880610"/>
                </a:lnTo>
                <a:close/>
                <a:moveTo>
                  <a:pt x="8847455" y="4917694"/>
                </a:moveTo>
                <a:lnTo>
                  <a:pt x="8785923" y="4919663"/>
                </a:lnTo>
                <a:lnTo>
                  <a:pt x="8852281" y="4878134"/>
                </a:lnTo>
                <a:lnTo>
                  <a:pt x="8913685" y="4879404"/>
                </a:lnTo>
                <a:close/>
                <a:moveTo>
                  <a:pt x="8777605" y="4919917"/>
                </a:moveTo>
                <a:lnTo>
                  <a:pt x="8715693" y="4921822"/>
                </a:lnTo>
                <a:lnTo>
                  <a:pt x="8782876" y="4876610"/>
                </a:lnTo>
                <a:lnTo>
                  <a:pt x="8844661" y="4877943"/>
                </a:lnTo>
                <a:close/>
                <a:moveTo>
                  <a:pt x="8707755" y="4922076"/>
                </a:moveTo>
                <a:lnTo>
                  <a:pt x="8645461" y="4923981"/>
                </a:lnTo>
                <a:lnTo>
                  <a:pt x="8713406" y="4875149"/>
                </a:lnTo>
                <a:lnTo>
                  <a:pt x="8775573" y="4876483"/>
                </a:lnTo>
                <a:close/>
                <a:moveTo>
                  <a:pt x="8637905" y="4924235"/>
                </a:moveTo>
                <a:lnTo>
                  <a:pt x="8575294" y="4926203"/>
                </a:lnTo>
                <a:lnTo>
                  <a:pt x="8643938" y="4873689"/>
                </a:lnTo>
                <a:lnTo>
                  <a:pt x="8706421" y="4875022"/>
                </a:lnTo>
                <a:close/>
                <a:moveTo>
                  <a:pt x="8568055" y="4926394"/>
                </a:moveTo>
                <a:lnTo>
                  <a:pt x="8505127" y="4928362"/>
                </a:lnTo>
                <a:lnTo>
                  <a:pt x="8574405" y="4872165"/>
                </a:lnTo>
                <a:lnTo>
                  <a:pt x="8637206" y="4873498"/>
                </a:lnTo>
                <a:close/>
                <a:moveTo>
                  <a:pt x="8498205" y="4928553"/>
                </a:moveTo>
                <a:lnTo>
                  <a:pt x="8435086" y="4930521"/>
                </a:lnTo>
                <a:lnTo>
                  <a:pt x="8504936" y="4870704"/>
                </a:lnTo>
                <a:lnTo>
                  <a:pt x="8567928" y="4872038"/>
                </a:lnTo>
                <a:close/>
                <a:moveTo>
                  <a:pt x="8428355" y="4930775"/>
                </a:moveTo>
                <a:lnTo>
                  <a:pt x="8364856" y="4932744"/>
                </a:lnTo>
                <a:lnTo>
                  <a:pt x="8435340" y="4869244"/>
                </a:lnTo>
                <a:lnTo>
                  <a:pt x="8498522" y="4870641"/>
                </a:lnTo>
                <a:close/>
                <a:moveTo>
                  <a:pt x="8358506" y="4932934"/>
                </a:moveTo>
                <a:lnTo>
                  <a:pt x="8295006" y="4934903"/>
                </a:lnTo>
                <a:lnTo>
                  <a:pt x="8365998" y="4867720"/>
                </a:lnTo>
                <a:lnTo>
                  <a:pt x="8429498" y="4869053"/>
                </a:lnTo>
                <a:close/>
                <a:moveTo>
                  <a:pt x="8288656" y="4935093"/>
                </a:moveTo>
                <a:lnTo>
                  <a:pt x="8225156" y="4937062"/>
                </a:lnTo>
                <a:lnTo>
                  <a:pt x="8296657" y="4866259"/>
                </a:lnTo>
                <a:lnTo>
                  <a:pt x="8360157" y="4867593"/>
                </a:lnTo>
                <a:close/>
                <a:moveTo>
                  <a:pt x="8218806" y="4937252"/>
                </a:moveTo>
                <a:lnTo>
                  <a:pt x="8155306" y="4939221"/>
                </a:lnTo>
                <a:lnTo>
                  <a:pt x="8226552" y="4864100"/>
                </a:lnTo>
                <a:lnTo>
                  <a:pt x="8290052" y="4865497"/>
                </a:lnTo>
                <a:close/>
                <a:moveTo>
                  <a:pt x="8148956" y="4939411"/>
                </a:moveTo>
                <a:lnTo>
                  <a:pt x="8085011" y="4941443"/>
                </a:lnTo>
                <a:lnTo>
                  <a:pt x="8157528" y="4863275"/>
                </a:lnTo>
                <a:lnTo>
                  <a:pt x="8221028" y="4864608"/>
                </a:lnTo>
                <a:close/>
                <a:moveTo>
                  <a:pt x="8079106" y="4941634"/>
                </a:moveTo>
                <a:lnTo>
                  <a:pt x="8015034" y="4943602"/>
                </a:lnTo>
                <a:lnTo>
                  <a:pt x="8087995" y="4861814"/>
                </a:lnTo>
                <a:lnTo>
                  <a:pt x="8151940" y="4863148"/>
                </a:lnTo>
                <a:close/>
                <a:moveTo>
                  <a:pt x="8075105" y="4945952"/>
                </a:moveTo>
                <a:lnTo>
                  <a:pt x="8002461" y="5024184"/>
                </a:lnTo>
                <a:lnTo>
                  <a:pt x="7938389" y="5029518"/>
                </a:lnTo>
                <a:lnTo>
                  <a:pt x="8011160" y="4947920"/>
                </a:lnTo>
                <a:close/>
                <a:moveTo>
                  <a:pt x="7998207" y="5028502"/>
                </a:moveTo>
                <a:lnTo>
                  <a:pt x="7925880" y="5106480"/>
                </a:lnTo>
                <a:lnTo>
                  <a:pt x="7861300" y="5114989"/>
                </a:lnTo>
                <a:lnTo>
                  <a:pt x="7933818" y="5033645"/>
                </a:lnTo>
                <a:close/>
                <a:moveTo>
                  <a:pt x="7921307" y="5111052"/>
                </a:moveTo>
                <a:lnTo>
                  <a:pt x="7848600" y="5188966"/>
                </a:lnTo>
                <a:lnTo>
                  <a:pt x="7784593" y="5200650"/>
                </a:lnTo>
                <a:lnTo>
                  <a:pt x="7856856" y="5119624"/>
                </a:lnTo>
                <a:close/>
                <a:moveTo>
                  <a:pt x="7843838" y="5194300"/>
                </a:moveTo>
                <a:lnTo>
                  <a:pt x="7772019" y="5271707"/>
                </a:lnTo>
                <a:lnTo>
                  <a:pt x="7708075" y="5286756"/>
                </a:lnTo>
                <a:lnTo>
                  <a:pt x="7780020" y="5206111"/>
                </a:lnTo>
                <a:close/>
                <a:moveTo>
                  <a:pt x="7766812" y="5276850"/>
                </a:moveTo>
                <a:lnTo>
                  <a:pt x="7695375" y="5353876"/>
                </a:lnTo>
                <a:lnTo>
                  <a:pt x="7631875" y="5372164"/>
                </a:lnTo>
                <a:lnTo>
                  <a:pt x="7703503" y="5291900"/>
                </a:lnTo>
                <a:close/>
                <a:moveTo>
                  <a:pt x="7689850" y="5360162"/>
                </a:moveTo>
                <a:lnTo>
                  <a:pt x="7618794" y="5436743"/>
                </a:lnTo>
                <a:lnTo>
                  <a:pt x="7555294" y="5458143"/>
                </a:lnTo>
                <a:lnTo>
                  <a:pt x="7626350" y="5378450"/>
                </a:lnTo>
                <a:close/>
                <a:moveTo>
                  <a:pt x="7612761" y="5443284"/>
                </a:moveTo>
                <a:lnTo>
                  <a:pt x="7542149" y="5519484"/>
                </a:lnTo>
                <a:lnTo>
                  <a:pt x="7478649" y="5543868"/>
                </a:lnTo>
                <a:lnTo>
                  <a:pt x="7549325" y="5464620"/>
                </a:lnTo>
                <a:close/>
                <a:moveTo>
                  <a:pt x="7535545" y="5526405"/>
                </a:moveTo>
                <a:lnTo>
                  <a:pt x="7465695" y="5601970"/>
                </a:lnTo>
                <a:lnTo>
                  <a:pt x="7402576" y="5629339"/>
                </a:lnTo>
                <a:lnTo>
                  <a:pt x="7472426" y="5550662"/>
                </a:lnTo>
                <a:close/>
                <a:moveTo>
                  <a:pt x="7458329" y="5609654"/>
                </a:moveTo>
                <a:lnTo>
                  <a:pt x="7388860" y="5684520"/>
                </a:lnTo>
                <a:lnTo>
                  <a:pt x="7326186" y="5714746"/>
                </a:lnTo>
                <a:lnTo>
                  <a:pt x="7395655" y="5636832"/>
                </a:lnTo>
                <a:close/>
                <a:moveTo>
                  <a:pt x="7380923" y="5693029"/>
                </a:moveTo>
                <a:lnTo>
                  <a:pt x="7312216" y="5767134"/>
                </a:lnTo>
                <a:lnTo>
                  <a:pt x="7250049" y="5800090"/>
                </a:lnTo>
                <a:lnTo>
                  <a:pt x="7318819" y="5723065"/>
                </a:lnTo>
                <a:close/>
                <a:moveTo>
                  <a:pt x="7303453" y="5776595"/>
                </a:moveTo>
                <a:lnTo>
                  <a:pt x="7235571" y="5849684"/>
                </a:lnTo>
                <a:lnTo>
                  <a:pt x="7174103" y="5885307"/>
                </a:lnTo>
                <a:lnTo>
                  <a:pt x="7241921" y="5809107"/>
                </a:lnTo>
                <a:close/>
                <a:moveTo>
                  <a:pt x="7225793" y="5860288"/>
                </a:moveTo>
                <a:lnTo>
                  <a:pt x="7158990" y="5932297"/>
                </a:lnTo>
                <a:lnTo>
                  <a:pt x="7098284" y="5970397"/>
                </a:lnTo>
                <a:lnTo>
                  <a:pt x="7165086" y="5895531"/>
                </a:lnTo>
                <a:close/>
                <a:moveTo>
                  <a:pt x="7147941" y="5944172"/>
                </a:moveTo>
                <a:lnTo>
                  <a:pt x="7082345" y="6014847"/>
                </a:lnTo>
                <a:lnTo>
                  <a:pt x="7022719" y="6054979"/>
                </a:lnTo>
                <a:lnTo>
                  <a:pt x="7088188" y="5981700"/>
                </a:lnTo>
                <a:close/>
                <a:moveTo>
                  <a:pt x="7069773" y="6028436"/>
                </a:moveTo>
                <a:lnTo>
                  <a:pt x="7005765" y="6097461"/>
                </a:lnTo>
                <a:lnTo>
                  <a:pt x="6947408" y="6139434"/>
                </a:lnTo>
                <a:lnTo>
                  <a:pt x="7011289" y="6067806"/>
                </a:lnTo>
                <a:close/>
                <a:moveTo>
                  <a:pt x="6991350" y="6113145"/>
                </a:moveTo>
                <a:lnTo>
                  <a:pt x="6929247" y="6180074"/>
                </a:lnTo>
                <a:lnTo>
                  <a:pt x="6872669" y="6223318"/>
                </a:lnTo>
                <a:lnTo>
                  <a:pt x="6934518" y="6153976"/>
                </a:lnTo>
                <a:close/>
                <a:moveTo>
                  <a:pt x="6912166" y="6198426"/>
                </a:moveTo>
                <a:lnTo>
                  <a:pt x="6852666" y="6262624"/>
                </a:lnTo>
                <a:lnTo>
                  <a:pt x="6798374" y="6306630"/>
                </a:lnTo>
                <a:lnTo>
                  <a:pt x="6857682" y="6240145"/>
                </a:lnTo>
                <a:close/>
                <a:moveTo>
                  <a:pt x="6855524" y="6265672"/>
                </a:moveTo>
                <a:lnTo>
                  <a:pt x="6903022" y="6227191"/>
                </a:lnTo>
                <a:lnTo>
                  <a:pt x="6851079" y="6280912"/>
                </a:lnTo>
                <a:lnTo>
                  <a:pt x="6804152" y="6321108"/>
                </a:lnTo>
                <a:close/>
                <a:moveTo>
                  <a:pt x="6875970" y="6243701"/>
                </a:moveTo>
                <a:lnTo>
                  <a:pt x="6932105" y="6183186"/>
                </a:lnTo>
                <a:lnTo>
                  <a:pt x="6983920" y="6143562"/>
                </a:lnTo>
                <a:lnTo>
                  <a:pt x="6927406" y="6201982"/>
                </a:lnTo>
                <a:close/>
                <a:moveTo>
                  <a:pt x="7006527" y="6126226"/>
                </a:moveTo>
                <a:lnTo>
                  <a:pt x="7054469" y="6089523"/>
                </a:lnTo>
                <a:lnTo>
                  <a:pt x="7002209" y="6141339"/>
                </a:lnTo>
                <a:lnTo>
                  <a:pt x="6954711" y="6179820"/>
                </a:lnTo>
                <a:close/>
                <a:moveTo>
                  <a:pt x="7081012" y="6069076"/>
                </a:moveTo>
                <a:lnTo>
                  <a:pt x="7123176" y="6036755"/>
                </a:lnTo>
                <a:lnTo>
                  <a:pt x="7077012" y="6080443"/>
                </a:lnTo>
                <a:lnTo>
                  <a:pt x="7035419" y="6114161"/>
                </a:lnTo>
                <a:close/>
                <a:moveTo>
                  <a:pt x="7104698" y="6045581"/>
                </a:moveTo>
                <a:lnTo>
                  <a:pt x="7156958" y="5993829"/>
                </a:lnTo>
                <a:lnTo>
                  <a:pt x="7205409" y="5959031"/>
                </a:lnTo>
                <a:lnTo>
                  <a:pt x="7152704" y="6008878"/>
                </a:lnTo>
                <a:close/>
                <a:moveTo>
                  <a:pt x="7231126" y="5940489"/>
                </a:moveTo>
                <a:lnTo>
                  <a:pt x="7273925" y="5909755"/>
                </a:lnTo>
                <a:lnTo>
                  <a:pt x="7227126" y="5951919"/>
                </a:lnTo>
                <a:lnTo>
                  <a:pt x="7184962" y="5984177"/>
                </a:lnTo>
                <a:close/>
                <a:moveTo>
                  <a:pt x="7254113" y="5918772"/>
                </a:moveTo>
                <a:lnTo>
                  <a:pt x="7306755" y="5868924"/>
                </a:lnTo>
                <a:lnTo>
                  <a:pt x="7355650" y="5836095"/>
                </a:lnTo>
                <a:lnTo>
                  <a:pt x="7302564" y="5883910"/>
                </a:lnTo>
                <a:close/>
                <a:moveTo>
                  <a:pt x="7380542" y="5819331"/>
                </a:moveTo>
                <a:lnTo>
                  <a:pt x="7424039" y="5790057"/>
                </a:lnTo>
                <a:lnTo>
                  <a:pt x="7376795" y="5830570"/>
                </a:lnTo>
                <a:lnTo>
                  <a:pt x="7333869" y="5861431"/>
                </a:lnTo>
                <a:close/>
                <a:moveTo>
                  <a:pt x="7402894" y="5799201"/>
                </a:moveTo>
                <a:lnTo>
                  <a:pt x="7455916" y="5751386"/>
                </a:lnTo>
                <a:lnTo>
                  <a:pt x="7505319" y="5720461"/>
                </a:lnTo>
                <a:lnTo>
                  <a:pt x="7451852" y="5766245"/>
                </a:lnTo>
                <a:close/>
                <a:moveTo>
                  <a:pt x="7529513" y="5705348"/>
                </a:moveTo>
                <a:lnTo>
                  <a:pt x="7573519" y="5677789"/>
                </a:lnTo>
                <a:lnTo>
                  <a:pt x="7525703" y="5716588"/>
                </a:lnTo>
                <a:lnTo>
                  <a:pt x="7482206" y="5745798"/>
                </a:lnTo>
                <a:close/>
                <a:moveTo>
                  <a:pt x="7551166" y="5686806"/>
                </a:moveTo>
                <a:lnTo>
                  <a:pt x="7604507" y="5641086"/>
                </a:lnTo>
                <a:lnTo>
                  <a:pt x="7654227" y="5612321"/>
                </a:lnTo>
                <a:lnTo>
                  <a:pt x="7600506" y="5655882"/>
                </a:lnTo>
                <a:close/>
                <a:moveTo>
                  <a:pt x="7677722" y="5598732"/>
                </a:moveTo>
                <a:lnTo>
                  <a:pt x="7722172" y="5572887"/>
                </a:lnTo>
                <a:lnTo>
                  <a:pt x="7673912" y="5609844"/>
                </a:lnTo>
                <a:lnTo>
                  <a:pt x="7629462" y="5637467"/>
                </a:lnTo>
                <a:close/>
                <a:moveTo>
                  <a:pt x="7698740" y="5581714"/>
                </a:moveTo>
                <a:lnTo>
                  <a:pt x="7752461" y="5538153"/>
                </a:lnTo>
                <a:lnTo>
                  <a:pt x="7802626" y="5511546"/>
                </a:lnTo>
                <a:lnTo>
                  <a:pt x="7748588" y="5552885"/>
                </a:lnTo>
                <a:close/>
                <a:moveTo>
                  <a:pt x="7825359" y="5499481"/>
                </a:moveTo>
                <a:lnTo>
                  <a:pt x="7870571" y="5475478"/>
                </a:lnTo>
                <a:lnTo>
                  <a:pt x="7821867" y="5510467"/>
                </a:lnTo>
                <a:lnTo>
                  <a:pt x="7777417" y="5536375"/>
                </a:lnTo>
                <a:close/>
                <a:moveTo>
                  <a:pt x="7845807" y="5483797"/>
                </a:moveTo>
                <a:lnTo>
                  <a:pt x="7899782" y="5442458"/>
                </a:lnTo>
                <a:lnTo>
                  <a:pt x="7950582" y="5418074"/>
                </a:lnTo>
                <a:lnTo>
                  <a:pt x="7896289" y="5457127"/>
                </a:lnTo>
                <a:close/>
                <a:moveTo>
                  <a:pt x="7972425" y="5407597"/>
                </a:moveTo>
                <a:lnTo>
                  <a:pt x="8018081" y="5385499"/>
                </a:lnTo>
                <a:lnTo>
                  <a:pt x="7968996" y="5418519"/>
                </a:lnTo>
                <a:lnTo>
                  <a:pt x="7923720" y="5442585"/>
                </a:lnTo>
                <a:close/>
                <a:moveTo>
                  <a:pt x="7992301" y="5393246"/>
                </a:moveTo>
                <a:lnTo>
                  <a:pt x="8046530" y="5354257"/>
                </a:lnTo>
                <a:lnTo>
                  <a:pt x="8097330" y="5332159"/>
                </a:lnTo>
                <a:lnTo>
                  <a:pt x="8042847" y="5368862"/>
                </a:lnTo>
                <a:close/>
                <a:moveTo>
                  <a:pt x="8118793" y="5322888"/>
                </a:moveTo>
                <a:lnTo>
                  <a:pt x="8164957" y="5302822"/>
                </a:lnTo>
                <a:lnTo>
                  <a:pt x="8115300" y="5334000"/>
                </a:lnTo>
                <a:lnTo>
                  <a:pt x="8069517" y="5356098"/>
                </a:lnTo>
                <a:close/>
                <a:moveTo>
                  <a:pt x="8137843" y="5310188"/>
                </a:moveTo>
                <a:lnTo>
                  <a:pt x="8192326" y="5273548"/>
                </a:lnTo>
                <a:lnTo>
                  <a:pt x="8243506" y="5253863"/>
                </a:lnTo>
                <a:lnTo>
                  <a:pt x="8188769" y="5288090"/>
                </a:lnTo>
                <a:close/>
                <a:moveTo>
                  <a:pt x="8264271" y="5245862"/>
                </a:moveTo>
                <a:lnTo>
                  <a:pt x="8310944" y="5227828"/>
                </a:lnTo>
                <a:lnTo>
                  <a:pt x="8261160" y="5256657"/>
                </a:lnTo>
                <a:lnTo>
                  <a:pt x="8214869" y="5276723"/>
                </a:lnTo>
                <a:close/>
                <a:moveTo>
                  <a:pt x="8283321" y="5233988"/>
                </a:moveTo>
                <a:lnTo>
                  <a:pt x="8337932" y="5199825"/>
                </a:lnTo>
                <a:lnTo>
                  <a:pt x="8389493" y="5182553"/>
                </a:lnTo>
                <a:lnTo>
                  <a:pt x="8334629" y="5214303"/>
                </a:lnTo>
                <a:close/>
                <a:moveTo>
                  <a:pt x="8409622" y="5175758"/>
                </a:moveTo>
                <a:lnTo>
                  <a:pt x="8456676" y="5159947"/>
                </a:lnTo>
                <a:lnTo>
                  <a:pt x="8406702" y="5186490"/>
                </a:lnTo>
                <a:lnTo>
                  <a:pt x="8359966" y="5204460"/>
                </a:lnTo>
                <a:close/>
                <a:moveTo>
                  <a:pt x="8428101" y="5165090"/>
                </a:moveTo>
                <a:lnTo>
                  <a:pt x="8482838" y="5133340"/>
                </a:lnTo>
                <a:lnTo>
                  <a:pt x="8534400" y="5118100"/>
                </a:lnTo>
                <a:lnTo>
                  <a:pt x="8479472" y="5147247"/>
                </a:lnTo>
                <a:close/>
                <a:moveTo>
                  <a:pt x="8554212" y="5112957"/>
                </a:moveTo>
                <a:lnTo>
                  <a:pt x="8601646" y="5099431"/>
                </a:lnTo>
                <a:lnTo>
                  <a:pt x="8551355" y="5123688"/>
                </a:lnTo>
                <a:lnTo>
                  <a:pt x="8504301" y="5139500"/>
                </a:lnTo>
                <a:close/>
                <a:moveTo>
                  <a:pt x="8572246" y="5103432"/>
                </a:moveTo>
                <a:lnTo>
                  <a:pt x="8627110" y="5074285"/>
                </a:lnTo>
                <a:lnTo>
                  <a:pt x="8679117" y="5062030"/>
                </a:lnTo>
                <a:lnTo>
                  <a:pt x="8624062" y="5088573"/>
                </a:lnTo>
                <a:close/>
                <a:moveTo>
                  <a:pt x="8698167" y="5057521"/>
                </a:moveTo>
                <a:lnTo>
                  <a:pt x="8745919" y="5046218"/>
                </a:lnTo>
                <a:lnTo>
                  <a:pt x="8695563" y="5068126"/>
                </a:lnTo>
                <a:lnTo>
                  <a:pt x="8648002" y="5081715"/>
                </a:lnTo>
                <a:close/>
                <a:moveTo>
                  <a:pt x="8715819" y="5049012"/>
                </a:moveTo>
                <a:lnTo>
                  <a:pt x="8770747" y="5022469"/>
                </a:lnTo>
                <a:lnTo>
                  <a:pt x="8822944" y="5012817"/>
                </a:lnTo>
                <a:lnTo>
                  <a:pt x="8767890" y="5036693"/>
                </a:lnTo>
                <a:close/>
                <a:moveTo>
                  <a:pt x="8841549" y="5009388"/>
                </a:moveTo>
                <a:lnTo>
                  <a:pt x="8889556" y="5000435"/>
                </a:lnTo>
                <a:lnTo>
                  <a:pt x="8838756" y="5019929"/>
                </a:lnTo>
                <a:lnTo>
                  <a:pt x="8790940" y="5031232"/>
                </a:lnTo>
                <a:close/>
                <a:moveTo>
                  <a:pt x="8858821" y="5001832"/>
                </a:moveTo>
                <a:lnTo>
                  <a:pt x="8913812" y="4977956"/>
                </a:lnTo>
                <a:lnTo>
                  <a:pt x="8966136" y="4970971"/>
                </a:lnTo>
                <a:lnTo>
                  <a:pt x="8911082" y="4992116"/>
                </a:lnTo>
                <a:close/>
                <a:moveTo>
                  <a:pt x="8984234" y="4968494"/>
                </a:moveTo>
                <a:lnTo>
                  <a:pt x="9032494" y="4962144"/>
                </a:lnTo>
                <a:lnTo>
                  <a:pt x="8981694" y="4979162"/>
                </a:lnTo>
                <a:lnTo>
                  <a:pt x="8933561" y="4988052"/>
                </a:lnTo>
                <a:close/>
                <a:moveTo>
                  <a:pt x="9001316" y="4962144"/>
                </a:moveTo>
                <a:lnTo>
                  <a:pt x="9056243" y="4940999"/>
                </a:lnTo>
                <a:lnTo>
                  <a:pt x="9108694" y="4936617"/>
                </a:lnTo>
                <a:lnTo>
                  <a:pt x="9053767" y="4955096"/>
                </a:lnTo>
                <a:close/>
                <a:moveTo>
                  <a:pt x="9126347" y="4935157"/>
                </a:moveTo>
                <a:lnTo>
                  <a:pt x="9174797" y="4931156"/>
                </a:lnTo>
                <a:lnTo>
                  <a:pt x="9124315" y="4945571"/>
                </a:lnTo>
                <a:lnTo>
                  <a:pt x="9075928" y="4951921"/>
                </a:lnTo>
                <a:close/>
                <a:moveTo>
                  <a:pt x="9143174" y="4929505"/>
                </a:moveTo>
                <a:lnTo>
                  <a:pt x="9198039" y="4911090"/>
                </a:lnTo>
                <a:lnTo>
                  <a:pt x="9250553" y="4909439"/>
                </a:lnTo>
                <a:lnTo>
                  <a:pt x="9195753" y="4925124"/>
                </a:lnTo>
                <a:close/>
                <a:moveTo>
                  <a:pt x="9267825" y="4908550"/>
                </a:moveTo>
                <a:lnTo>
                  <a:pt x="9316466" y="4907026"/>
                </a:lnTo>
                <a:lnTo>
                  <a:pt x="9265666" y="4918964"/>
                </a:lnTo>
                <a:lnTo>
                  <a:pt x="9217089" y="4922965"/>
                </a:lnTo>
                <a:close/>
                <a:moveTo>
                  <a:pt x="9284462" y="4903788"/>
                </a:moveTo>
                <a:lnTo>
                  <a:pt x="9339199" y="4888103"/>
                </a:lnTo>
                <a:lnTo>
                  <a:pt x="9391841" y="4889246"/>
                </a:lnTo>
                <a:lnTo>
                  <a:pt x="9337104" y="4901946"/>
                </a:lnTo>
                <a:close/>
                <a:moveTo>
                  <a:pt x="9408731" y="4889564"/>
                </a:moveTo>
                <a:lnTo>
                  <a:pt x="9457436" y="4890643"/>
                </a:lnTo>
                <a:lnTo>
                  <a:pt x="9407017" y="4899978"/>
                </a:lnTo>
                <a:lnTo>
                  <a:pt x="9358312" y="4901502"/>
                </a:lnTo>
                <a:close/>
                <a:moveTo>
                  <a:pt x="9410573" y="4867656"/>
                </a:moveTo>
                <a:lnTo>
                  <a:pt x="9465755" y="4871784"/>
                </a:lnTo>
                <a:lnTo>
                  <a:pt x="9408287" y="4885373"/>
                </a:lnTo>
                <a:lnTo>
                  <a:pt x="9352979" y="4884166"/>
                </a:lnTo>
                <a:close/>
                <a:moveTo>
                  <a:pt x="9341358" y="4862576"/>
                </a:moveTo>
                <a:lnTo>
                  <a:pt x="9398508" y="4866767"/>
                </a:lnTo>
                <a:lnTo>
                  <a:pt x="9338818" y="4883849"/>
                </a:lnTo>
                <a:lnTo>
                  <a:pt x="9281668" y="4882642"/>
                </a:lnTo>
                <a:close/>
                <a:moveTo>
                  <a:pt x="9272080" y="4857433"/>
                </a:moveTo>
                <a:lnTo>
                  <a:pt x="9330436" y="4861751"/>
                </a:lnTo>
                <a:lnTo>
                  <a:pt x="9269031" y="4882388"/>
                </a:lnTo>
                <a:lnTo>
                  <a:pt x="9210548" y="4881118"/>
                </a:lnTo>
                <a:close/>
                <a:moveTo>
                  <a:pt x="9202865" y="4852289"/>
                </a:moveTo>
                <a:lnTo>
                  <a:pt x="9262237" y="4856671"/>
                </a:lnTo>
                <a:lnTo>
                  <a:pt x="9199372" y="4880864"/>
                </a:lnTo>
                <a:lnTo>
                  <a:pt x="9139936" y="4879594"/>
                </a:lnTo>
                <a:close/>
                <a:moveTo>
                  <a:pt x="9133649" y="4847146"/>
                </a:moveTo>
                <a:lnTo>
                  <a:pt x="9193784" y="4851591"/>
                </a:lnTo>
                <a:lnTo>
                  <a:pt x="9129776" y="4879404"/>
                </a:lnTo>
                <a:lnTo>
                  <a:pt x="9069451" y="4878134"/>
                </a:lnTo>
                <a:close/>
                <a:moveTo>
                  <a:pt x="9064434" y="4842002"/>
                </a:moveTo>
                <a:lnTo>
                  <a:pt x="9125204" y="4846511"/>
                </a:lnTo>
                <a:lnTo>
                  <a:pt x="9060117" y="4877943"/>
                </a:lnTo>
                <a:lnTo>
                  <a:pt x="8999220" y="4876610"/>
                </a:lnTo>
                <a:close/>
                <a:moveTo>
                  <a:pt x="8995219" y="4836859"/>
                </a:moveTo>
                <a:lnTo>
                  <a:pt x="9056497" y="4841431"/>
                </a:lnTo>
                <a:lnTo>
                  <a:pt x="8990520" y="4876419"/>
                </a:lnTo>
                <a:lnTo>
                  <a:pt x="8929053" y="4875149"/>
                </a:lnTo>
                <a:close/>
                <a:moveTo>
                  <a:pt x="8925941" y="4831715"/>
                </a:moveTo>
                <a:lnTo>
                  <a:pt x="8987727" y="4836351"/>
                </a:lnTo>
                <a:lnTo>
                  <a:pt x="8920924" y="4874959"/>
                </a:lnTo>
                <a:lnTo>
                  <a:pt x="8859012" y="4873625"/>
                </a:lnTo>
                <a:close/>
                <a:moveTo>
                  <a:pt x="8856726" y="4826635"/>
                </a:moveTo>
                <a:lnTo>
                  <a:pt x="8918829" y="4831207"/>
                </a:lnTo>
                <a:lnTo>
                  <a:pt x="8851265" y="4873435"/>
                </a:lnTo>
                <a:lnTo>
                  <a:pt x="8789035" y="4872165"/>
                </a:lnTo>
                <a:close/>
                <a:moveTo>
                  <a:pt x="8787511" y="4821492"/>
                </a:moveTo>
                <a:lnTo>
                  <a:pt x="8849868" y="4826127"/>
                </a:lnTo>
                <a:lnTo>
                  <a:pt x="8781669" y="4871974"/>
                </a:lnTo>
                <a:lnTo>
                  <a:pt x="8719121" y="4870641"/>
                </a:lnTo>
                <a:close/>
                <a:moveTo>
                  <a:pt x="8718232" y="4816348"/>
                </a:moveTo>
                <a:lnTo>
                  <a:pt x="8780907" y="4820984"/>
                </a:lnTo>
                <a:lnTo>
                  <a:pt x="8712200" y="4870450"/>
                </a:lnTo>
                <a:lnTo>
                  <a:pt x="8649335" y="4869117"/>
                </a:lnTo>
                <a:close/>
                <a:moveTo>
                  <a:pt x="8649018" y="4811205"/>
                </a:moveTo>
                <a:lnTo>
                  <a:pt x="8711882" y="4815840"/>
                </a:lnTo>
                <a:lnTo>
                  <a:pt x="8642350" y="4868926"/>
                </a:lnTo>
                <a:lnTo>
                  <a:pt x="8579231" y="4867593"/>
                </a:lnTo>
                <a:close/>
                <a:moveTo>
                  <a:pt x="8579803" y="4806061"/>
                </a:moveTo>
                <a:lnTo>
                  <a:pt x="8642858" y="4810760"/>
                </a:lnTo>
                <a:lnTo>
                  <a:pt x="8573008" y="4867529"/>
                </a:lnTo>
                <a:lnTo>
                  <a:pt x="8509508" y="4866196"/>
                </a:lnTo>
                <a:close/>
                <a:moveTo>
                  <a:pt x="8510524" y="4800918"/>
                </a:moveTo>
                <a:lnTo>
                  <a:pt x="8574024" y="4805617"/>
                </a:lnTo>
                <a:lnTo>
                  <a:pt x="8503476" y="4866069"/>
                </a:lnTo>
                <a:lnTo>
                  <a:pt x="8439976" y="4864672"/>
                </a:lnTo>
                <a:close/>
                <a:moveTo>
                  <a:pt x="8441309" y="4795774"/>
                </a:moveTo>
                <a:lnTo>
                  <a:pt x="8504809" y="4800473"/>
                </a:lnTo>
                <a:lnTo>
                  <a:pt x="8433753" y="4864545"/>
                </a:lnTo>
                <a:lnTo>
                  <a:pt x="8370253" y="4863211"/>
                </a:lnTo>
                <a:close/>
                <a:moveTo>
                  <a:pt x="8372031" y="4790631"/>
                </a:moveTo>
                <a:lnTo>
                  <a:pt x="8435531" y="4795393"/>
                </a:lnTo>
                <a:lnTo>
                  <a:pt x="8363966" y="4863084"/>
                </a:lnTo>
                <a:lnTo>
                  <a:pt x="8300466" y="4861687"/>
                </a:lnTo>
                <a:close/>
                <a:moveTo>
                  <a:pt x="8302816" y="4785551"/>
                </a:moveTo>
                <a:lnTo>
                  <a:pt x="8366316" y="4790250"/>
                </a:lnTo>
                <a:lnTo>
                  <a:pt x="8294244" y="4861560"/>
                </a:lnTo>
                <a:lnTo>
                  <a:pt x="8230744" y="4860227"/>
                </a:lnTo>
                <a:close/>
                <a:moveTo>
                  <a:pt x="8233537" y="4780407"/>
                </a:moveTo>
                <a:lnTo>
                  <a:pt x="8297037" y="4785106"/>
                </a:lnTo>
                <a:lnTo>
                  <a:pt x="8224520" y="4860100"/>
                </a:lnTo>
                <a:lnTo>
                  <a:pt x="8160576" y="4858766"/>
                </a:lnTo>
                <a:close/>
                <a:moveTo>
                  <a:pt x="8164322" y="4775264"/>
                </a:moveTo>
                <a:lnTo>
                  <a:pt x="8227822" y="4779963"/>
                </a:lnTo>
                <a:lnTo>
                  <a:pt x="8154861" y="4858639"/>
                </a:lnTo>
                <a:lnTo>
                  <a:pt x="8090853" y="4857242"/>
                </a:lnTo>
                <a:close/>
                <a:moveTo>
                  <a:pt x="8095044" y="4770120"/>
                </a:moveTo>
                <a:lnTo>
                  <a:pt x="8158988" y="4774883"/>
                </a:lnTo>
                <a:lnTo>
                  <a:pt x="8085582" y="4857115"/>
                </a:lnTo>
                <a:lnTo>
                  <a:pt x="8021447" y="4855782"/>
                </a:lnTo>
                <a:close/>
                <a:moveTo>
                  <a:pt x="8017891" y="4859909"/>
                </a:moveTo>
                <a:lnTo>
                  <a:pt x="8081899" y="4861306"/>
                </a:lnTo>
                <a:lnTo>
                  <a:pt x="8008620" y="4943412"/>
                </a:lnTo>
                <a:lnTo>
                  <a:pt x="7944485" y="4945380"/>
                </a:lnTo>
                <a:close/>
                <a:moveTo>
                  <a:pt x="7940739" y="4949762"/>
                </a:moveTo>
                <a:lnTo>
                  <a:pt x="8004747" y="4947730"/>
                </a:lnTo>
                <a:lnTo>
                  <a:pt x="7931722" y="5029645"/>
                </a:lnTo>
                <a:lnTo>
                  <a:pt x="7867523" y="5034979"/>
                </a:lnTo>
                <a:close/>
                <a:moveTo>
                  <a:pt x="7863586" y="5039551"/>
                </a:moveTo>
                <a:lnTo>
                  <a:pt x="7927594" y="5034217"/>
                </a:lnTo>
                <a:lnTo>
                  <a:pt x="7854950" y="5115814"/>
                </a:lnTo>
                <a:lnTo>
                  <a:pt x="7790561" y="5124450"/>
                </a:lnTo>
                <a:close/>
                <a:moveTo>
                  <a:pt x="7786434" y="5129340"/>
                </a:moveTo>
                <a:lnTo>
                  <a:pt x="7850442" y="5120767"/>
                </a:lnTo>
                <a:lnTo>
                  <a:pt x="7777798" y="5202174"/>
                </a:lnTo>
                <a:lnTo>
                  <a:pt x="7713663" y="5214049"/>
                </a:lnTo>
                <a:close/>
                <a:moveTo>
                  <a:pt x="7709218" y="5219192"/>
                </a:moveTo>
                <a:lnTo>
                  <a:pt x="7773226" y="5207318"/>
                </a:lnTo>
                <a:lnTo>
                  <a:pt x="7700899" y="5288407"/>
                </a:lnTo>
                <a:lnTo>
                  <a:pt x="7636764" y="5303520"/>
                </a:lnTo>
                <a:close/>
                <a:moveTo>
                  <a:pt x="7632065" y="5308981"/>
                </a:moveTo>
                <a:lnTo>
                  <a:pt x="7695946" y="5293932"/>
                </a:lnTo>
                <a:lnTo>
                  <a:pt x="7623937" y="5374640"/>
                </a:lnTo>
                <a:lnTo>
                  <a:pt x="7559929" y="5392992"/>
                </a:lnTo>
                <a:close/>
                <a:moveTo>
                  <a:pt x="7554913" y="5398834"/>
                </a:moveTo>
                <a:lnTo>
                  <a:pt x="7618413" y="5380609"/>
                </a:lnTo>
                <a:lnTo>
                  <a:pt x="7547039" y="5461000"/>
                </a:lnTo>
                <a:lnTo>
                  <a:pt x="7483157" y="5482463"/>
                </a:lnTo>
                <a:close/>
                <a:moveTo>
                  <a:pt x="7477697" y="5488686"/>
                </a:moveTo>
                <a:lnTo>
                  <a:pt x="7541197" y="5467287"/>
                </a:lnTo>
                <a:lnTo>
                  <a:pt x="7469950" y="5547170"/>
                </a:lnTo>
                <a:lnTo>
                  <a:pt x="7406450" y="5571681"/>
                </a:lnTo>
                <a:close/>
                <a:moveTo>
                  <a:pt x="7400544" y="5578475"/>
                </a:moveTo>
                <a:lnTo>
                  <a:pt x="7464044" y="5554091"/>
                </a:lnTo>
                <a:lnTo>
                  <a:pt x="7393242" y="5633403"/>
                </a:lnTo>
                <a:lnTo>
                  <a:pt x="7329742" y="5660962"/>
                </a:lnTo>
                <a:close/>
                <a:moveTo>
                  <a:pt x="7323392" y="5668328"/>
                </a:moveTo>
                <a:lnTo>
                  <a:pt x="7386447" y="5640959"/>
                </a:lnTo>
                <a:lnTo>
                  <a:pt x="7316216" y="5719636"/>
                </a:lnTo>
                <a:lnTo>
                  <a:pt x="7253097" y="5750116"/>
                </a:lnTo>
                <a:close/>
                <a:moveTo>
                  <a:pt x="7246176" y="5758117"/>
                </a:moveTo>
                <a:lnTo>
                  <a:pt x="7308850" y="5727700"/>
                </a:lnTo>
                <a:lnTo>
                  <a:pt x="7239000" y="5805678"/>
                </a:lnTo>
                <a:lnTo>
                  <a:pt x="7176326" y="5838952"/>
                </a:lnTo>
                <a:close/>
                <a:moveTo>
                  <a:pt x="7169150" y="5847906"/>
                </a:moveTo>
                <a:lnTo>
                  <a:pt x="7231253" y="5814949"/>
                </a:lnTo>
                <a:lnTo>
                  <a:pt x="7162482" y="5892102"/>
                </a:lnTo>
                <a:lnTo>
                  <a:pt x="7100316" y="5928043"/>
                </a:lnTo>
                <a:close/>
                <a:moveTo>
                  <a:pt x="7091998" y="5937758"/>
                </a:moveTo>
                <a:lnTo>
                  <a:pt x="7153466" y="5902198"/>
                </a:lnTo>
                <a:lnTo>
                  <a:pt x="7085584" y="5978398"/>
                </a:lnTo>
                <a:lnTo>
                  <a:pt x="7024053" y="6016498"/>
                </a:lnTo>
                <a:close/>
                <a:moveTo>
                  <a:pt x="7014781" y="6027611"/>
                </a:moveTo>
                <a:lnTo>
                  <a:pt x="7075488" y="5989511"/>
                </a:lnTo>
                <a:lnTo>
                  <a:pt x="7008622" y="6064441"/>
                </a:lnTo>
                <a:lnTo>
                  <a:pt x="6947980" y="6105208"/>
                </a:lnTo>
                <a:close/>
                <a:moveTo>
                  <a:pt x="6937629" y="6117400"/>
                </a:moveTo>
                <a:lnTo>
                  <a:pt x="6997256" y="6077331"/>
                </a:lnTo>
                <a:lnTo>
                  <a:pt x="6931724" y="6150801"/>
                </a:lnTo>
                <a:lnTo>
                  <a:pt x="6872161" y="6193600"/>
                </a:lnTo>
                <a:close/>
                <a:moveTo>
                  <a:pt x="6860413" y="6207252"/>
                </a:moveTo>
                <a:lnTo>
                  <a:pt x="6918707" y="6165342"/>
                </a:lnTo>
                <a:lnTo>
                  <a:pt x="6854762" y="6237034"/>
                </a:lnTo>
                <a:lnTo>
                  <a:pt x="6796595" y="6281484"/>
                </a:lnTo>
                <a:close/>
                <a:moveTo>
                  <a:pt x="6783261" y="6297105"/>
                </a:moveTo>
                <a:lnTo>
                  <a:pt x="6839776" y="6253861"/>
                </a:lnTo>
                <a:lnTo>
                  <a:pt x="6777863" y="6323267"/>
                </a:lnTo>
                <a:lnTo>
                  <a:pt x="6721539" y="6368923"/>
                </a:lnTo>
                <a:close/>
                <a:moveTo>
                  <a:pt x="6706044" y="6386957"/>
                </a:moveTo>
                <a:lnTo>
                  <a:pt x="6760274" y="6342952"/>
                </a:lnTo>
                <a:lnTo>
                  <a:pt x="6700901" y="6409500"/>
                </a:lnTo>
                <a:lnTo>
                  <a:pt x="6646990" y="6455664"/>
                </a:lnTo>
                <a:close/>
                <a:moveTo>
                  <a:pt x="6628702" y="6477000"/>
                </a:moveTo>
                <a:lnTo>
                  <a:pt x="6679502" y="6433312"/>
                </a:lnTo>
                <a:lnTo>
                  <a:pt x="6623685" y="6495923"/>
                </a:lnTo>
                <a:lnTo>
                  <a:pt x="6572885" y="6541516"/>
                </a:lnTo>
                <a:close/>
                <a:moveTo>
                  <a:pt x="6551549" y="6566789"/>
                </a:moveTo>
                <a:lnTo>
                  <a:pt x="6597968" y="6525007"/>
                </a:lnTo>
                <a:lnTo>
                  <a:pt x="6547168" y="6582157"/>
                </a:lnTo>
                <a:lnTo>
                  <a:pt x="6501321" y="6625527"/>
                </a:lnTo>
                <a:close/>
                <a:moveTo>
                  <a:pt x="6393180" y="6754559"/>
                </a:moveTo>
                <a:lnTo>
                  <a:pt x="6367018" y="6781610"/>
                </a:lnTo>
                <a:lnTo>
                  <a:pt x="6397181" y="6746494"/>
                </a:lnTo>
                <a:lnTo>
                  <a:pt x="6424486" y="6719444"/>
                </a:lnTo>
                <a:close/>
                <a:moveTo>
                  <a:pt x="6470079" y="6668326"/>
                </a:moveTo>
                <a:lnTo>
                  <a:pt x="6431534" y="6706426"/>
                </a:lnTo>
                <a:lnTo>
                  <a:pt x="6474333" y="6656578"/>
                </a:lnTo>
                <a:lnTo>
                  <a:pt x="6513640" y="6619431"/>
                </a:lnTo>
                <a:close/>
                <a:moveTo>
                  <a:pt x="6546279" y="6593078"/>
                </a:moveTo>
                <a:lnTo>
                  <a:pt x="6518910" y="6620129"/>
                </a:lnTo>
                <a:lnTo>
                  <a:pt x="6550216" y="6585141"/>
                </a:lnTo>
                <a:lnTo>
                  <a:pt x="6578600" y="6558217"/>
                </a:lnTo>
                <a:close/>
                <a:moveTo>
                  <a:pt x="6622860" y="6510528"/>
                </a:moveTo>
                <a:lnTo>
                  <a:pt x="6583490" y="6547739"/>
                </a:lnTo>
                <a:lnTo>
                  <a:pt x="6627114" y="6498908"/>
                </a:lnTo>
                <a:lnTo>
                  <a:pt x="6667119" y="6462776"/>
                </a:lnTo>
                <a:close/>
                <a:moveTo>
                  <a:pt x="6698552" y="6438964"/>
                </a:moveTo>
                <a:lnTo>
                  <a:pt x="6670104" y="6465824"/>
                </a:lnTo>
                <a:lnTo>
                  <a:pt x="6702425" y="6430963"/>
                </a:lnTo>
                <a:lnTo>
                  <a:pt x="6731953" y="6404420"/>
                </a:lnTo>
                <a:close/>
                <a:moveTo>
                  <a:pt x="6774752" y="6359970"/>
                </a:moveTo>
                <a:lnTo>
                  <a:pt x="6734683" y="6396101"/>
                </a:lnTo>
                <a:lnTo>
                  <a:pt x="6779133" y="6348476"/>
                </a:lnTo>
                <a:lnTo>
                  <a:pt x="6819900" y="6313551"/>
                </a:lnTo>
                <a:close/>
                <a:moveTo>
                  <a:pt x="6850126" y="6292025"/>
                </a:moveTo>
                <a:lnTo>
                  <a:pt x="6820535" y="6318250"/>
                </a:lnTo>
                <a:lnTo>
                  <a:pt x="6853873" y="6283833"/>
                </a:lnTo>
                <a:lnTo>
                  <a:pt x="6884353" y="6257671"/>
                </a:lnTo>
                <a:close/>
                <a:moveTo>
                  <a:pt x="6930200" y="6205284"/>
                </a:moveTo>
                <a:lnTo>
                  <a:pt x="6971729" y="6171629"/>
                </a:lnTo>
                <a:lnTo>
                  <a:pt x="6926072" y="6216841"/>
                </a:lnTo>
                <a:lnTo>
                  <a:pt x="6885306" y="6251766"/>
                </a:lnTo>
                <a:close/>
                <a:moveTo>
                  <a:pt x="7001193" y="6152515"/>
                </a:moveTo>
                <a:lnTo>
                  <a:pt x="6970586" y="6178677"/>
                </a:lnTo>
                <a:lnTo>
                  <a:pt x="7005003" y="6144641"/>
                </a:lnTo>
                <a:lnTo>
                  <a:pt x="7036753" y="6119241"/>
                </a:lnTo>
                <a:close/>
                <a:moveTo>
                  <a:pt x="7151688" y="6020245"/>
                </a:moveTo>
                <a:lnTo>
                  <a:pt x="7119938" y="6045645"/>
                </a:lnTo>
                <a:lnTo>
                  <a:pt x="7155181" y="6012307"/>
                </a:lnTo>
                <a:lnTo>
                  <a:pt x="7187693" y="5987415"/>
                </a:lnTo>
                <a:close/>
                <a:moveTo>
                  <a:pt x="7301611" y="5895277"/>
                </a:moveTo>
                <a:lnTo>
                  <a:pt x="7268972" y="5920232"/>
                </a:lnTo>
                <a:lnTo>
                  <a:pt x="7305168" y="5887593"/>
                </a:lnTo>
                <a:lnTo>
                  <a:pt x="7338695" y="5863463"/>
                </a:lnTo>
                <a:close/>
                <a:moveTo>
                  <a:pt x="7450836" y="5777611"/>
                </a:moveTo>
                <a:lnTo>
                  <a:pt x="7417308" y="5801741"/>
                </a:lnTo>
                <a:lnTo>
                  <a:pt x="7454329" y="5769991"/>
                </a:lnTo>
                <a:lnTo>
                  <a:pt x="7488745" y="5746877"/>
                </a:lnTo>
                <a:close/>
                <a:moveTo>
                  <a:pt x="7599553" y="5667248"/>
                </a:moveTo>
                <a:lnTo>
                  <a:pt x="7565073" y="5690426"/>
                </a:lnTo>
                <a:lnTo>
                  <a:pt x="7603173" y="5659755"/>
                </a:lnTo>
                <a:lnTo>
                  <a:pt x="7638479" y="5637657"/>
                </a:lnTo>
                <a:close/>
                <a:moveTo>
                  <a:pt x="7747635" y="5564188"/>
                </a:moveTo>
                <a:lnTo>
                  <a:pt x="7712266" y="5586286"/>
                </a:lnTo>
                <a:lnTo>
                  <a:pt x="7750874" y="5556758"/>
                </a:lnTo>
                <a:lnTo>
                  <a:pt x="7787006" y="5535867"/>
                </a:lnTo>
                <a:close/>
                <a:moveTo>
                  <a:pt x="7895019" y="5468493"/>
                </a:moveTo>
                <a:lnTo>
                  <a:pt x="7858887" y="5489448"/>
                </a:lnTo>
                <a:lnTo>
                  <a:pt x="7898194" y="5461127"/>
                </a:lnTo>
                <a:lnTo>
                  <a:pt x="7935087" y="5441569"/>
                </a:lnTo>
                <a:close/>
                <a:moveTo>
                  <a:pt x="8041894" y="5380101"/>
                </a:moveTo>
                <a:lnTo>
                  <a:pt x="8004937" y="5399659"/>
                </a:lnTo>
                <a:lnTo>
                  <a:pt x="8044943" y="5372799"/>
                </a:lnTo>
                <a:lnTo>
                  <a:pt x="8082598" y="5354638"/>
                </a:lnTo>
                <a:close/>
                <a:moveTo>
                  <a:pt x="8187944" y="5298948"/>
                </a:moveTo>
                <a:lnTo>
                  <a:pt x="8149844" y="5317173"/>
                </a:lnTo>
                <a:lnTo>
                  <a:pt x="8190420" y="5291773"/>
                </a:lnTo>
                <a:lnTo>
                  <a:pt x="8228520" y="5275072"/>
                </a:lnTo>
                <a:close/>
                <a:moveTo>
                  <a:pt x="8333486" y="5225161"/>
                </a:moveTo>
                <a:lnTo>
                  <a:pt x="8295069" y="5241862"/>
                </a:lnTo>
                <a:lnTo>
                  <a:pt x="8336281" y="5218049"/>
                </a:lnTo>
                <a:lnTo>
                  <a:pt x="8375269" y="5203000"/>
                </a:lnTo>
                <a:close/>
                <a:moveTo>
                  <a:pt x="8478520" y="5158677"/>
                </a:moveTo>
                <a:lnTo>
                  <a:pt x="8439468" y="5173726"/>
                </a:lnTo>
                <a:lnTo>
                  <a:pt x="8481123" y="5151628"/>
                </a:lnTo>
                <a:lnTo>
                  <a:pt x="8520684" y="5138293"/>
                </a:lnTo>
                <a:close/>
                <a:moveTo>
                  <a:pt x="8623300" y="5099050"/>
                </a:moveTo>
                <a:lnTo>
                  <a:pt x="8583612" y="5112385"/>
                </a:lnTo>
                <a:lnTo>
                  <a:pt x="8625713" y="5092065"/>
                </a:lnTo>
                <a:lnTo>
                  <a:pt x="8665908" y="5080572"/>
                </a:lnTo>
                <a:close/>
                <a:moveTo>
                  <a:pt x="8767064" y="5047171"/>
                </a:moveTo>
                <a:lnTo>
                  <a:pt x="8726869" y="5058664"/>
                </a:lnTo>
                <a:lnTo>
                  <a:pt x="8769350" y="5040249"/>
                </a:lnTo>
                <a:lnTo>
                  <a:pt x="8809990" y="5030661"/>
                </a:lnTo>
                <a:close/>
                <a:moveTo>
                  <a:pt x="8910320" y="5002721"/>
                </a:moveTo>
                <a:lnTo>
                  <a:pt x="8869617" y="5012373"/>
                </a:lnTo>
                <a:lnTo>
                  <a:pt x="8912416" y="4995863"/>
                </a:lnTo>
                <a:lnTo>
                  <a:pt x="8953436" y="4988243"/>
                </a:lnTo>
                <a:close/>
                <a:moveTo>
                  <a:pt x="9052941" y="4965510"/>
                </a:moveTo>
                <a:lnTo>
                  <a:pt x="9011793" y="4973130"/>
                </a:lnTo>
                <a:lnTo>
                  <a:pt x="9054846" y="4958652"/>
                </a:lnTo>
                <a:lnTo>
                  <a:pt x="9096248" y="4953064"/>
                </a:lnTo>
                <a:close/>
                <a:moveTo>
                  <a:pt x="9153461" y="4941126"/>
                </a:moveTo>
                <a:lnTo>
                  <a:pt x="9196642" y="4928743"/>
                </a:lnTo>
                <a:lnTo>
                  <a:pt x="9238361" y="4925314"/>
                </a:lnTo>
                <a:lnTo>
                  <a:pt x="9194991" y="4935538"/>
                </a:lnTo>
                <a:close/>
                <a:moveTo>
                  <a:pt x="9294495" y="4916361"/>
                </a:moveTo>
                <a:lnTo>
                  <a:pt x="9337802" y="4906201"/>
                </a:lnTo>
                <a:lnTo>
                  <a:pt x="9379712" y="4904867"/>
                </a:lnTo>
                <a:lnTo>
                  <a:pt x="9336342" y="4912932"/>
                </a:lnTo>
                <a:close/>
                <a:moveTo>
                  <a:pt x="9435084" y="4898898"/>
                </a:moveTo>
                <a:lnTo>
                  <a:pt x="9478391" y="4890897"/>
                </a:lnTo>
                <a:lnTo>
                  <a:pt x="9520428" y="4891786"/>
                </a:lnTo>
                <a:lnTo>
                  <a:pt x="9477057" y="4897628"/>
                </a:lnTo>
                <a:close/>
                <a:moveTo>
                  <a:pt x="9574784" y="4888738"/>
                </a:moveTo>
                <a:lnTo>
                  <a:pt x="9618028" y="4882896"/>
                </a:lnTo>
                <a:lnTo>
                  <a:pt x="9660192" y="4886008"/>
                </a:lnTo>
                <a:lnTo>
                  <a:pt x="9616948" y="4889627"/>
                </a:lnTo>
                <a:close/>
              </a:path>
            </a:pathLst>
          </a:custGeom>
          <a:solidFill>
            <a:srgbClr val="A7C1FF">
              <a:alpha val="3912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584967" y="3171133"/>
            <a:ext cx="9022000" cy="174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584967" y="5040404"/>
            <a:ext cx="9022000" cy="38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4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9096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rot="5400000">
            <a:off x="2675145" y="-2640525"/>
            <a:ext cx="6849331" cy="1218438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1584967" y="1642400"/>
            <a:ext cx="9022000" cy="35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609585" rtl="0">
              <a:spcBef>
                <a:spcPts val="800"/>
              </a:spcBef>
              <a:spcAft>
                <a:spcPts val="0"/>
              </a:spcAft>
              <a:buSzPts val="3600"/>
              <a:buFont typeface="DM Serif Display"/>
              <a:buChar char="╺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L="1219170" lvl="1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-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L="1828754" lvl="2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⬞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L="2438339" lvl="3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●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L="3047924" lvl="4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○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L="3657509" lvl="5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■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L="4267093" lvl="6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●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L="4876678" lvl="7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○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L="5486263" lvl="8" indent="-609585" rtl="0">
              <a:spcBef>
                <a:spcPts val="0"/>
              </a:spcBef>
              <a:spcAft>
                <a:spcPts val="0"/>
              </a:spcAft>
              <a:buSzPts val="3600"/>
              <a:buFont typeface="DM Serif Display"/>
              <a:buChar char="■"/>
              <a:defRPr sz="4800"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/>
          <p:nvPr/>
        </p:nvSpPr>
        <p:spPr>
          <a:xfrm>
            <a:off x="1007984" y="1575703"/>
            <a:ext cx="617600" cy="9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“</a:t>
            </a:r>
            <a:endParaRPr sz="8000" dirty="0">
              <a:solidFill>
                <a:schemeClr val="accent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8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913088" y="0"/>
            <a:ext cx="828548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584967" y="1371833"/>
            <a:ext cx="9022000" cy="209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584967" y="3802567"/>
            <a:ext cx="9022000" cy="20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Font typeface="Montserrat Light"/>
              <a:buChar char="╺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Font typeface="Montserrat Light"/>
              <a:buChar char="-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⬞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2133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buNone/>
              <a:defRPr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76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913088" y="0"/>
            <a:ext cx="828548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584967" y="1371833"/>
            <a:ext cx="9022000" cy="209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1584967" y="3802567"/>
            <a:ext cx="4244800" cy="20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╺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⬞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6362352" y="3802567"/>
            <a:ext cx="4244800" cy="20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╺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⬞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059912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3913088" y="0"/>
            <a:ext cx="828548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1584967" y="1371833"/>
            <a:ext cx="9022000" cy="209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1584967" y="3802567"/>
            <a:ext cx="2708800" cy="20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╺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⬞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4698737" y="3802567"/>
            <a:ext cx="2708800" cy="20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╺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⬞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7812507" y="3802567"/>
            <a:ext cx="2708800" cy="20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spcBef>
                <a:spcPts val="800"/>
              </a:spcBef>
              <a:spcAft>
                <a:spcPts val="0"/>
              </a:spcAft>
              <a:buSzPts val="1200"/>
              <a:buChar char="╺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-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⬞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823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3913088" y="0"/>
            <a:ext cx="8285480" cy="6858000"/>
          </a:xfrm>
          <a:custGeom>
            <a:avLst/>
            <a:gdLst/>
            <a:ahLst/>
            <a:cxnLst/>
            <a:rect l="l" t="t" r="r" b="b"/>
            <a:pathLst>
              <a:path w="8285480" h="6858000" extrusionOk="0">
                <a:moveTo>
                  <a:pt x="8285163" y="2616200"/>
                </a:moveTo>
                <a:lnTo>
                  <a:pt x="8270113" y="2625344"/>
                </a:lnTo>
                <a:lnTo>
                  <a:pt x="8188389" y="2667000"/>
                </a:lnTo>
                <a:lnTo>
                  <a:pt x="8285163" y="2604707"/>
                </a:lnTo>
                <a:lnTo>
                  <a:pt x="8285163" y="2597150"/>
                </a:lnTo>
                <a:lnTo>
                  <a:pt x="8130985" y="2696337"/>
                </a:lnTo>
                <a:lnTo>
                  <a:pt x="8036433" y="2744788"/>
                </a:lnTo>
                <a:lnTo>
                  <a:pt x="8285163" y="2574481"/>
                </a:lnTo>
                <a:lnTo>
                  <a:pt x="8285163" y="2566734"/>
                </a:lnTo>
                <a:lnTo>
                  <a:pt x="7991793" y="2767521"/>
                </a:lnTo>
                <a:lnTo>
                  <a:pt x="7888795" y="2820289"/>
                </a:lnTo>
                <a:lnTo>
                  <a:pt x="8285163" y="2531047"/>
                </a:lnTo>
                <a:lnTo>
                  <a:pt x="8285163" y="2523173"/>
                </a:lnTo>
                <a:lnTo>
                  <a:pt x="7852664" y="2838768"/>
                </a:lnTo>
                <a:lnTo>
                  <a:pt x="7743571" y="2894584"/>
                </a:lnTo>
                <a:lnTo>
                  <a:pt x="8285163" y="2472309"/>
                </a:lnTo>
                <a:lnTo>
                  <a:pt x="8285163" y="2464245"/>
                </a:lnTo>
                <a:lnTo>
                  <a:pt x="7713663" y="2909951"/>
                </a:lnTo>
                <a:lnTo>
                  <a:pt x="7600061" y="2968117"/>
                </a:lnTo>
                <a:lnTo>
                  <a:pt x="8285163" y="2395538"/>
                </a:lnTo>
                <a:lnTo>
                  <a:pt x="8285163" y="2387600"/>
                </a:lnTo>
                <a:lnTo>
                  <a:pt x="7574407" y="2981516"/>
                </a:lnTo>
                <a:lnTo>
                  <a:pt x="7457313" y="3041396"/>
                </a:lnTo>
                <a:lnTo>
                  <a:pt x="8285163" y="2297430"/>
                </a:lnTo>
                <a:lnTo>
                  <a:pt x="8285163" y="2288921"/>
                </a:lnTo>
                <a:lnTo>
                  <a:pt x="7435279" y="3052382"/>
                </a:lnTo>
                <a:lnTo>
                  <a:pt x="7315454" y="3113723"/>
                </a:lnTo>
                <a:lnTo>
                  <a:pt x="8285163" y="2173923"/>
                </a:lnTo>
                <a:lnTo>
                  <a:pt x="8285163" y="2165350"/>
                </a:lnTo>
                <a:lnTo>
                  <a:pt x="7296087" y="3124200"/>
                </a:lnTo>
                <a:lnTo>
                  <a:pt x="7173913" y="3186113"/>
                </a:lnTo>
                <a:lnTo>
                  <a:pt x="8285163" y="2019617"/>
                </a:lnTo>
                <a:lnTo>
                  <a:pt x="8285163" y="2010410"/>
                </a:lnTo>
                <a:lnTo>
                  <a:pt x="7156958" y="3194876"/>
                </a:lnTo>
                <a:lnTo>
                  <a:pt x="7033069" y="3258376"/>
                </a:lnTo>
                <a:lnTo>
                  <a:pt x="8285163" y="1827657"/>
                </a:lnTo>
                <a:lnTo>
                  <a:pt x="8285163" y="1818069"/>
                </a:lnTo>
                <a:lnTo>
                  <a:pt x="7017766" y="3265869"/>
                </a:lnTo>
                <a:lnTo>
                  <a:pt x="6892418" y="3330067"/>
                </a:lnTo>
                <a:lnTo>
                  <a:pt x="8285163" y="1588961"/>
                </a:lnTo>
                <a:lnTo>
                  <a:pt x="8285163" y="1578801"/>
                </a:lnTo>
                <a:lnTo>
                  <a:pt x="6878638" y="3337306"/>
                </a:lnTo>
                <a:lnTo>
                  <a:pt x="6751638" y="3402140"/>
                </a:lnTo>
                <a:lnTo>
                  <a:pt x="8285163" y="1291146"/>
                </a:lnTo>
                <a:lnTo>
                  <a:pt x="8285163" y="1280351"/>
                </a:lnTo>
                <a:lnTo>
                  <a:pt x="6739445" y="3408553"/>
                </a:lnTo>
                <a:lnTo>
                  <a:pt x="6611684" y="3473895"/>
                </a:lnTo>
                <a:lnTo>
                  <a:pt x="8285163" y="917258"/>
                </a:lnTo>
                <a:lnTo>
                  <a:pt x="8285163" y="905637"/>
                </a:lnTo>
                <a:lnTo>
                  <a:pt x="6600318" y="3479800"/>
                </a:lnTo>
                <a:lnTo>
                  <a:pt x="6471603" y="3545713"/>
                </a:lnTo>
                <a:lnTo>
                  <a:pt x="8285163" y="442913"/>
                </a:lnTo>
                <a:lnTo>
                  <a:pt x="8285163" y="430213"/>
                </a:lnTo>
                <a:lnTo>
                  <a:pt x="6461125" y="3550984"/>
                </a:lnTo>
                <a:lnTo>
                  <a:pt x="6331649" y="3617278"/>
                </a:lnTo>
                <a:lnTo>
                  <a:pt x="8198549" y="0"/>
                </a:lnTo>
                <a:lnTo>
                  <a:pt x="8191373" y="0"/>
                </a:lnTo>
                <a:lnTo>
                  <a:pt x="6321933" y="3622231"/>
                </a:lnTo>
                <a:lnTo>
                  <a:pt x="6191822" y="3688842"/>
                </a:lnTo>
                <a:lnTo>
                  <a:pt x="7849235" y="0"/>
                </a:lnTo>
                <a:lnTo>
                  <a:pt x="7842250" y="0"/>
                </a:lnTo>
                <a:lnTo>
                  <a:pt x="6182741" y="3693478"/>
                </a:lnTo>
                <a:lnTo>
                  <a:pt x="6052058" y="3760343"/>
                </a:lnTo>
                <a:lnTo>
                  <a:pt x="7496239" y="0"/>
                </a:lnTo>
                <a:lnTo>
                  <a:pt x="7489444" y="0"/>
                </a:lnTo>
                <a:lnTo>
                  <a:pt x="6043613" y="3764725"/>
                </a:lnTo>
                <a:lnTo>
                  <a:pt x="5912422" y="3831844"/>
                </a:lnTo>
                <a:lnTo>
                  <a:pt x="7139686" y="0"/>
                </a:lnTo>
                <a:lnTo>
                  <a:pt x="7133336" y="0"/>
                </a:lnTo>
                <a:lnTo>
                  <a:pt x="5904357" y="3835972"/>
                </a:lnTo>
                <a:lnTo>
                  <a:pt x="5772722" y="3903345"/>
                </a:lnTo>
                <a:lnTo>
                  <a:pt x="6779705" y="0"/>
                </a:lnTo>
                <a:lnTo>
                  <a:pt x="6773355" y="0"/>
                </a:lnTo>
                <a:lnTo>
                  <a:pt x="5765165" y="3907219"/>
                </a:lnTo>
                <a:lnTo>
                  <a:pt x="5633212" y="3975100"/>
                </a:lnTo>
                <a:lnTo>
                  <a:pt x="6416357" y="0"/>
                </a:lnTo>
                <a:lnTo>
                  <a:pt x="6410007" y="0"/>
                </a:lnTo>
                <a:lnTo>
                  <a:pt x="5625973" y="3978466"/>
                </a:lnTo>
                <a:lnTo>
                  <a:pt x="5493703" y="4046157"/>
                </a:lnTo>
                <a:lnTo>
                  <a:pt x="6049963" y="0"/>
                </a:lnTo>
                <a:lnTo>
                  <a:pt x="6043613" y="0"/>
                </a:lnTo>
                <a:lnTo>
                  <a:pt x="5486972" y="4049713"/>
                </a:lnTo>
                <a:lnTo>
                  <a:pt x="5354384" y="4117531"/>
                </a:lnTo>
                <a:lnTo>
                  <a:pt x="5680139" y="0"/>
                </a:lnTo>
                <a:lnTo>
                  <a:pt x="5673789" y="0"/>
                </a:lnTo>
                <a:lnTo>
                  <a:pt x="5347589" y="4121150"/>
                </a:lnTo>
                <a:lnTo>
                  <a:pt x="5214811" y="4189095"/>
                </a:lnTo>
                <a:lnTo>
                  <a:pt x="5307520" y="0"/>
                </a:lnTo>
                <a:lnTo>
                  <a:pt x="5301170" y="0"/>
                </a:lnTo>
                <a:lnTo>
                  <a:pt x="5208397" y="4192207"/>
                </a:lnTo>
                <a:lnTo>
                  <a:pt x="5075428" y="4260215"/>
                </a:lnTo>
                <a:lnTo>
                  <a:pt x="4931919" y="0"/>
                </a:lnTo>
                <a:lnTo>
                  <a:pt x="4925569" y="0"/>
                </a:lnTo>
                <a:lnTo>
                  <a:pt x="5069206" y="4263454"/>
                </a:lnTo>
                <a:lnTo>
                  <a:pt x="0" y="6858000"/>
                </a:lnTo>
                <a:lnTo>
                  <a:pt x="13907" y="6858000"/>
                </a:lnTo>
                <a:lnTo>
                  <a:pt x="5069395" y="4270439"/>
                </a:lnTo>
                <a:lnTo>
                  <a:pt x="5072507" y="4362069"/>
                </a:lnTo>
                <a:lnTo>
                  <a:pt x="456247" y="6858000"/>
                </a:lnTo>
                <a:lnTo>
                  <a:pt x="469583" y="6858000"/>
                </a:lnTo>
                <a:lnTo>
                  <a:pt x="5072761" y="4368800"/>
                </a:lnTo>
                <a:lnTo>
                  <a:pt x="5075809" y="4460367"/>
                </a:lnTo>
                <a:lnTo>
                  <a:pt x="884746" y="6858000"/>
                </a:lnTo>
                <a:lnTo>
                  <a:pt x="897446" y="6858000"/>
                </a:lnTo>
                <a:lnTo>
                  <a:pt x="5075745" y="4467797"/>
                </a:lnTo>
                <a:lnTo>
                  <a:pt x="5078794" y="4559237"/>
                </a:lnTo>
                <a:lnTo>
                  <a:pt x="1286701" y="6858000"/>
                </a:lnTo>
                <a:lnTo>
                  <a:pt x="1298956" y="6858000"/>
                </a:lnTo>
                <a:lnTo>
                  <a:pt x="5079365" y="4566539"/>
                </a:lnTo>
                <a:lnTo>
                  <a:pt x="5082477" y="4657852"/>
                </a:lnTo>
                <a:lnTo>
                  <a:pt x="1663256" y="6858000"/>
                </a:lnTo>
                <a:lnTo>
                  <a:pt x="1674813" y="6858000"/>
                </a:lnTo>
                <a:lnTo>
                  <a:pt x="5082604" y="4665282"/>
                </a:lnTo>
                <a:lnTo>
                  <a:pt x="5085652" y="4756468"/>
                </a:lnTo>
                <a:lnTo>
                  <a:pt x="2015300" y="6858000"/>
                </a:lnTo>
                <a:lnTo>
                  <a:pt x="2026539" y="6858000"/>
                </a:lnTo>
                <a:lnTo>
                  <a:pt x="5086032" y="4764024"/>
                </a:lnTo>
                <a:lnTo>
                  <a:pt x="5089081" y="4855083"/>
                </a:lnTo>
                <a:lnTo>
                  <a:pt x="2344039" y="6858000"/>
                </a:lnTo>
                <a:lnTo>
                  <a:pt x="2354771" y="6858000"/>
                </a:lnTo>
                <a:lnTo>
                  <a:pt x="5089398" y="4862767"/>
                </a:lnTo>
                <a:lnTo>
                  <a:pt x="5092446" y="4953762"/>
                </a:lnTo>
                <a:lnTo>
                  <a:pt x="2650236" y="6858000"/>
                </a:lnTo>
                <a:lnTo>
                  <a:pt x="2660587" y="6858000"/>
                </a:lnTo>
                <a:lnTo>
                  <a:pt x="5092637" y="4961573"/>
                </a:lnTo>
                <a:lnTo>
                  <a:pt x="5095685" y="5052378"/>
                </a:lnTo>
                <a:lnTo>
                  <a:pt x="2934906" y="6858000"/>
                </a:lnTo>
                <a:lnTo>
                  <a:pt x="2944813" y="6858000"/>
                </a:lnTo>
                <a:lnTo>
                  <a:pt x="5096002" y="5060442"/>
                </a:lnTo>
                <a:lnTo>
                  <a:pt x="5099050" y="5150993"/>
                </a:lnTo>
                <a:lnTo>
                  <a:pt x="3198813" y="6858000"/>
                </a:lnTo>
                <a:lnTo>
                  <a:pt x="3208338" y="6858000"/>
                </a:lnTo>
                <a:lnTo>
                  <a:pt x="5099368" y="5159248"/>
                </a:lnTo>
                <a:lnTo>
                  <a:pt x="5102416" y="5249609"/>
                </a:lnTo>
                <a:lnTo>
                  <a:pt x="3442780" y="6858000"/>
                </a:lnTo>
                <a:lnTo>
                  <a:pt x="3451924" y="6858000"/>
                </a:lnTo>
                <a:lnTo>
                  <a:pt x="5102924" y="5258181"/>
                </a:lnTo>
                <a:lnTo>
                  <a:pt x="5105972" y="5348224"/>
                </a:lnTo>
                <a:lnTo>
                  <a:pt x="3667633" y="6858000"/>
                </a:lnTo>
                <a:lnTo>
                  <a:pt x="3676396" y="6858000"/>
                </a:lnTo>
                <a:lnTo>
                  <a:pt x="5106035" y="5357114"/>
                </a:lnTo>
                <a:lnTo>
                  <a:pt x="5109019" y="5446903"/>
                </a:lnTo>
                <a:lnTo>
                  <a:pt x="3874008" y="6858000"/>
                </a:lnTo>
                <a:lnTo>
                  <a:pt x="3882390" y="6858000"/>
                </a:lnTo>
                <a:lnTo>
                  <a:pt x="5109337" y="5456174"/>
                </a:lnTo>
                <a:lnTo>
                  <a:pt x="5112385" y="5545519"/>
                </a:lnTo>
                <a:lnTo>
                  <a:pt x="4062413" y="6858000"/>
                </a:lnTo>
                <a:lnTo>
                  <a:pt x="4070541" y="6858000"/>
                </a:lnTo>
                <a:lnTo>
                  <a:pt x="5112703" y="5555298"/>
                </a:lnTo>
                <a:lnTo>
                  <a:pt x="5115687" y="5644198"/>
                </a:lnTo>
                <a:lnTo>
                  <a:pt x="4233863" y="6858000"/>
                </a:lnTo>
                <a:lnTo>
                  <a:pt x="4241737" y="6858000"/>
                </a:lnTo>
                <a:lnTo>
                  <a:pt x="5115878" y="5654485"/>
                </a:lnTo>
                <a:lnTo>
                  <a:pt x="5118799" y="5742813"/>
                </a:lnTo>
                <a:lnTo>
                  <a:pt x="4388549" y="6858000"/>
                </a:lnTo>
                <a:lnTo>
                  <a:pt x="4396169" y="6858000"/>
                </a:lnTo>
                <a:lnTo>
                  <a:pt x="5118862" y="5753862"/>
                </a:lnTo>
                <a:lnTo>
                  <a:pt x="5121847" y="5841429"/>
                </a:lnTo>
                <a:lnTo>
                  <a:pt x="4528185" y="6858000"/>
                </a:lnTo>
                <a:lnTo>
                  <a:pt x="4535551" y="6858000"/>
                </a:lnTo>
                <a:lnTo>
                  <a:pt x="5122863" y="5853367"/>
                </a:lnTo>
                <a:lnTo>
                  <a:pt x="5125784" y="5940108"/>
                </a:lnTo>
                <a:lnTo>
                  <a:pt x="4651947" y="6858000"/>
                </a:lnTo>
                <a:lnTo>
                  <a:pt x="4659313" y="6858000"/>
                </a:lnTo>
                <a:lnTo>
                  <a:pt x="5126356" y="5953125"/>
                </a:lnTo>
                <a:lnTo>
                  <a:pt x="5129213" y="6038850"/>
                </a:lnTo>
                <a:lnTo>
                  <a:pt x="4760913" y="6858000"/>
                </a:lnTo>
                <a:lnTo>
                  <a:pt x="4767898" y="6858000"/>
                </a:lnTo>
                <a:lnTo>
                  <a:pt x="5129848" y="6053138"/>
                </a:lnTo>
                <a:lnTo>
                  <a:pt x="5132706" y="6137402"/>
                </a:lnTo>
                <a:lnTo>
                  <a:pt x="4855528" y="6858000"/>
                </a:lnTo>
                <a:lnTo>
                  <a:pt x="4862513" y="6858000"/>
                </a:lnTo>
                <a:lnTo>
                  <a:pt x="5133023" y="6153658"/>
                </a:lnTo>
                <a:lnTo>
                  <a:pt x="5135817" y="6236208"/>
                </a:lnTo>
                <a:lnTo>
                  <a:pt x="4936427" y="6858000"/>
                </a:lnTo>
                <a:lnTo>
                  <a:pt x="4942777" y="6858000"/>
                </a:lnTo>
                <a:lnTo>
                  <a:pt x="5135944" y="6254750"/>
                </a:lnTo>
                <a:lnTo>
                  <a:pt x="5138611" y="6334570"/>
                </a:lnTo>
                <a:lnTo>
                  <a:pt x="5003927" y="6858000"/>
                </a:lnTo>
                <a:lnTo>
                  <a:pt x="5010277" y="6858000"/>
                </a:lnTo>
                <a:lnTo>
                  <a:pt x="5139436" y="6357176"/>
                </a:lnTo>
                <a:lnTo>
                  <a:pt x="5142040" y="6433376"/>
                </a:lnTo>
                <a:lnTo>
                  <a:pt x="5058601" y="6858000"/>
                </a:lnTo>
                <a:lnTo>
                  <a:pt x="5064951" y="6858000"/>
                </a:lnTo>
                <a:lnTo>
                  <a:pt x="5143119" y="6461443"/>
                </a:lnTo>
                <a:lnTo>
                  <a:pt x="5145469" y="6531991"/>
                </a:lnTo>
                <a:lnTo>
                  <a:pt x="5100638" y="6858000"/>
                </a:lnTo>
                <a:lnTo>
                  <a:pt x="5106988" y="6858000"/>
                </a:lnTo>
                <a:lnTo>
                  <a:pt x="5146675" y="6569457"/>
                </a:lnTo>
                <a:lnTo>
                  <a:pt x="5148707" y="6630670"/>
                </a:lnTo>
                <a:lnTo>
                  <a:pt x="5130737" y="6858000"/>
                </a:lnTo>
                <a:lnTo>
                  <a:pt x="5137087" y="6858000"/>
                </a:lnTo>
                <a:lnTo>
                  <a:pt x="5150612" y="6687122"/>
                </a:lnTo>
                <a:lnTo>
                  <a:pt x="5152073" y="6729286"/>
                </a:lnTo>
                <a:lnTo>
                  <a:pt x="5149215" y="6858000"/>
                </a:lnTo>
                <a:lnTo>
                  <a:pt x="5155565" y="6858000"/>
                </a:lnTo>
                <a:lnTo>
                  <a:pt x="5155565" y="6843141"/>
                </a:lnTo>
                <a:lnTo>
                  <a:pt x="5156073" y="6858000"/>
                </a:lnTo>
                <a:lnTo>
                  <a:pt x="5162423" y="6858000"/>
                </a:lnTo>
                <a:lnTo>
                  <a:pt x="5158106" y="6729222"/>
                </a:lnTo>
                <a:lnTo>
                  <a:pt x="5162423" y="6534404"/>
                </a:lnTo>
                <a:lnTo>
                  <a:pt x="5177663" y="6341745"/>
                </a:lnTo>
                <a:lnTo>
                  <a:pt x="5203825" y="6151245"/>
                </a:lnTo>
                <a:lnTo>
                  <a:pt x="5240973" y="5962714"/>
                </a:lnTo>
                <a:lnTo>
                  <a:pt x="5289106" y="5776278"/>
                </a:lnTo>
                <a:lnTo>
                  <a:pt x="5348097" y="5592128"/>
                </a:lnTo>
                <a:lnTo>
                  <a:pt x="5417947" y="5409883"/>
                </a:lnTo>
                <a:lnTo>
                  <a:pt x="5498846" y="5229797"/>
                </a:lnTo>
                <a:lnTo>
                  <a:pt x="5590731" y="5051997"/>
                </a:lnTo>
                <a:lnTo>
                  <a:pt x="5694363" y="4875530"/>
                </a:lnTo>
                <a:lnTo>
                  <a:pt x="5808028" y="4701794"/>
                </a:lnTo>
                <a:lnTo>
                  <a:pt x="5932806" y="4530027"/>
                </a:lnTo>
                <a:lnTo>
                  <a:pt x="6068569" y="4360355"/>
                </a:lnTo>
                <a:lnTo>
                  <a:pt x="6215063" y="4192841"/>
                </a:lnTo>
                <a:lnTo>
                  <a:pt x="6372607" y="4027361"/>
                </a:lnTo>
                <a:lnTo>
                  <a:pt x="6541199" y="3864039"/>
                </a:lnTo>
                <a:lnTo>
                  <a:pt x="6720650" y="3702812"/>
                </a:lnTo>
                <a:lnTo>
                  <a:pt x="6911150" y="3543618"/>
                </a:lnTo>
                <a:lnTo>
                  <a:pt x="7112572" y="3386582"/>
                </a:lnTo>
                <a:lnTo>
                  <a:pt x="7324979" y="3231579"/>
                </a:lnTo>
                <a:lnTo>
                  <a:pt x="7548563" y="3078798"/>
                </a:lnTo>
                <a:lnTo>
                  <a:pt x="7783069" y="2927922"/>
                </a:lnTo>
                <a:lnTo>
                  <a:pt x="8028306" y="2779268"/>
                </a:lnTo>
                <a:lnTo>
                  <a:pt x="8284401" y="2632774"/>
                </a:lnTo>
                <a:lnTo>
                  <a:pt x="8285481" y="2632202"/>
                </a:lnTo>
                <a:close/>
                <a:moveTo>
                  <a:pt x="7856030" y="2844419"/>
                </a:moveTo>
                <a:lnTo>
                  <a:pt x="7950454" y="2796096"/>
                </a:lnTo>
                <a:lnTo>
                  <a:pt x="7880032" y="2844292"/>
                </a:lnTo>
                <a:lnTo>
                  <a:pt x="7788021" y="2894013"/>
                </a:lnTo>
                <a:close/>
                <a:moveTo>
                  <a:pt x="7716965" y="2915603"/>
                </a:moveTo>
                <a:lnTo>
                  <a:pt x="7819898" y="2862898"/>
                </a:lnTo>
                <a:lnTo>
                  <a:pt x="7746365" y="2916555"/>
                </a:lnTo>
                <a:lnTo>
                  <a:pt x="7646416" y="2970594"/>
                </a:lnTo>
                <a:close/>
                <a:moveTo>
                  <a:pt x="5174107" y="6028563"/>
                </a:moveTo>
                <a:lnTo>
                  <a:pt x="5175822" y="5949950"/>
                </a:lnTo>
                <a:lnTo>
                  <a:pt x="5208588" y="5877116"/>
                </a:lnTo>
                <a:lnTo>
                  <a:pt x="5202238" y="5954840"/>
                </a:lnTo>
                <a:close/>
                <a:moveTo>
                  <a:pt x="5200650" y="5977128"/>
                </a:moveTo>
                <a:lnTo>
                  <a:pt x="5194808" y="6051360"/>
                </a:lnTo>
                <a:lnTo>
                  <a:pt x="5172012" y="6122416"/>
                </a:lnTo>
                <a:lnTo>
                  <a:pt x="5173663" y="6047359"/>
                </a:lnTo>
                <a:close/>
                <a:moveTo>
                  <a:pt x="5176203" y="5933631"/>
                </a:moveTo>
                <a:lnTo>
                  <a:pt x="5177981" y="5852541"/>
                </a:lnTo>
                <a:lnTo>
                  <a:pt x="5216081" y="5778119"/>
                </a:lnTo>
                <a:lnTo>
                  <a:pt x="5209731" y="5858320"/>
                </a:lnTo>
                <a:close/>
                <a:moveTo>
                  <a:pt x="7255574" y="3213799"/>
                </a:moveTo>
                <a:lnTo>
                  <a:pt x="7149656" y="3274378"/>
                </a:lnTo>
                <a:lnTo>
                  <a:pt x="7215569" y="3210878"/>
                </a:lnTo>
                <a:lnTo>
                  <a:pt x="7325233" y="3151569"/>
                </a:lnTo>
                <a:close/>
                <a:moveTo>
                  <a:pt x="7349109" y="3138297"/>
                </a:moveTo>
                <a:lnTo>
                  <a:pt x="7454646" y="3081147"/>
                </a:lnTo>
                <a:lnTo>
                  <a:pt x="7383781" y="3140329"/>
                </a:lnTo>
                <a:lnTo>
                  <a:pt x="7281863" y="3198813"/>
                </a:lnTo>
                <a:close/>
                <a:moveTo>
                  <a:pt x="5225225" y="5747195"/>
                </a:moveTo>
                <a:lnTo>
                  <a:pt x="5231575" y="5667185"/>
                </a:lnTo>
                <a:lnTo>
                  <a:pt x="5274564" y="5593588"/>
                </a:lnTo>
                <a:lnTo>
                  <a:pt x="5263706" y="5672582"/>
                </a:lnTo>
                <a:close/>
                <a:moveTo>
                  <a:pt x="5261102" y="5691442"/>
                </a:moveTo>
                <a:lnTo>
                  <a:pt x="5250625" y="5768086"/>
                </a:lnTo>
                <a:lnTo>
                  <a:pt x="5217795" y="5841111"/>
                </a:lnTo>
                <a:lnTo>
                  <a:pt x="5224145" y="5763578"/>
                </a:lnTo>
                <a:close/>
                <a:moveTo>
                  <a:pt x="6920357" y="3443541"/>
                </a:moveTo>
                <a:lnTo>
                  <a:pt x="6815582" y="3507041"/>
                </a:lnTo>
                <a:lnTo>
                  <a:pt x="6875081" y="3439097"/>
                </a:lnTo>
                <a:lnTo>
                  <a:pt x="6983920" y="3376803"/>
                </a:lnTo>
                <a:close/>
                <a:moveTo>
                  <a:pt x="7002907" y="3365818"/>
                </a:moveTo>
                <a:lnTo>
                  <a:pt x="7108698" y="3305302"/>
                </a:lnTo>
                <a:lnTo>
                  <a:pt x="7042785" y="3369183"/>
                </a:lnTo>
                <a:lnTo>
                  <a:pt x="6940804" y="3430969"/>
                </a:lnTo>
                <a:close/>
                <a:moveTo>
                  <a:pt x="5311013" y="5375275"/>
                </a:moveTo>
                <a:lnTo>
                  <a:pt x="5322253" y="5293297"/>
                </a:lnTo>
                <a:lnTo>
                  <a:pt x="5381498" y="5219192"/>
                </a:lnTo>
                <a:lnTo>
                  <a:pt x="5365560" y="5300155"/>
                </a:lnTo>
                <a:close/>
                <a:moveTo>
                  <a:pt x="5362639" y="5314950"/>
                </a:moveTo>
                <a:lnTo>
                  <a:pt x="5346954" y="5394579"/>
                </a:lnTo>
                <a:lnTo>
                  <a:pt x="5298059" y="5469255"/>
                </a:lnTo>
                <a:lnTo>
                  <a:pt x="5309172" y="5388610"/>
                </a:lnTo>
                <a:close/>
                <a:moveTo>
                  <a:pt x="6489700" y="3752406"/>
                </a:moveTo>
                <a:lnTo>
                  <a:pt x="6385560" y="3819398"/>
                </a:lnTo>
                <a:lnTo>
                  <a:pt x="6433947" y="3745484"/>
                </a:lnTo>
                <a:lnTo>
                  <a:pt x="6542532" y="3679698"/>
                </a:lnTo>
                <a:close/>
                <a:moveTo>
                  <a:pt x="6556566" y="3671189"/>
                </a:moveTo>
                <a:lnTo>
                  <a:pt x="6663373" y="3606419"/>
                </a:lnTo>
                <a:lnTo>
                  <a:pt x="6606985" y="3676904"/>
                </a:lnTo>
                <a:lnTo>
                  <a:pt x="6504432" y="3742881"/>
                </a:lnTo>
                <a:close/>
                <a:moveTo>
                  <a:pt x="5429568" y="5008309"/>
                </a:moveTo>
                <a:lnTo>
                  <a:pt x="5445824" y="4925759"/>
                </a:lnTo>
                <a:lnTo>
                  <a:pt x="5521325" y="4852607"/>
                </a:lnTo>
                <a:lnTo>
                  <a:pt x="5500306" y="4933950"/>
                </a:lnTo>
                <a:close/>
                <a:moveTo>
                  <a:pt x="5497005" y="4946650"/>
                </a:moveTo>
                <a:lnTo>
                  <a:pt x="5476177" y="5027422"/>
                </a:lnTo>
                <a:lnTo>
                  <a:pt x="5411153" y="5101781"/>
                </a:lnTo>
                <a:lnTo>
                  <a:pt x="5427219" y="5019929"/>
                </a:lnTo>
                <a:close/>
                <a:moveTo>
                  <a:pt x="6091936" y="4067874"/>
                </a:moveTo>
                <a:lnTo>
                  <a:pt x="5990336" y="4137724"/>
                </a:lnTo>
                <a:lnTo>
                  <a:pt x="6025832" y="4058793"/>
                </a:lnTo>
                <a:lnTo>
                  <a:pt x="6132259" y="3990277"/>
                </a:lnTo>
                <a:close/>
                <a:moveTo>
                  <a:pt x="6142736" y="3983165"/>
                </a:moveTo>
                <a:lnTo>
                  <a:pt x="6248082" y="3915410"/>
                </a:lnTo>
                <a:lnTo>
                  <a:pt x="6203632" y="3991610"/>
                </a:lnTo>
                <a:lnTo>
                  <a:pt x="6102922" y="4060571"/>
                </a:lnTo>
                <a:close/>
                <a:moveTo>
                  <a:pt x="5580825" y="4646994"/>
                </a:moveTo>
                <a:lnTo>
                  <a:pt x="5602161" y="4564444"/>
                </a:lnTo>
                <a:lnTo>
                  <a:pt x="5694363" y="4492689"/>
                </a:lnTo>
                <a:lnTo>
                  <a:pt x="5668201" y="4574286"/>
                </a:lnTo>
                <a:close/>
                <a:moveTo>
                  <a:pt x="5664200" y="4585589"/>
                </a:moveTo>
                <a:lnTo>
                  <a:pt x="5638293" y="4666552"/>
                </a:lnTo>
                <a:lnTo>
                  <a:pt x="5556949" y="4739640"/>
                </a:lnTo>
                <a:lnTo>
                  <a:pt x="5578094" y="4657535"/>
                </a:lnTo>
                <a:close/>
                <a:moveTo>
                  <a:pt x="5702872" y="4485767"/>
                </a:moveTo>
                <a:lnTo>
                  <a:pt x="5793804" y="4414838"/>
                </a:lnTo>
                <a:lnTo>
                  <a:pt x="5763197" y="4494594"/>
                </a:lnTo>
                <a:lnTo>
                  <a:pt x="5676964" y="4566666"/>
                </a:lnTo>
                <a:close/>
                <a:moveTo>
                  <a:pt x="5706301" y="4475036"/>
                </a:moveTo>
                <a:lnTo>
                  <a:pt x="5732463" y="4393565"/>
                </a:lnTo>
                <a:lnTo>
                  <a:pt x="5829110" y="4323017"/>
                </a:lnTo>
                <a:lnTo>
                  <a:pt x="5798312" y="4403344"/>
                </a:lnTo>
                <a:close/>
                <a:moveTo>
                  <a:pt x="5735638" y="4383342"/>
                </a:moveTo>
                <a:lnTo>
                  <a:pt x="5761927" y="4301427"/>
                </a:lnTo>
                <a:lnTo>
                  <a:pt x="5864289" y="4231577"/>
                </a:lnTo>
                <a:lnTo>
                  <a:pt x="5833237" y="4312349"/>
                </a:lnTo>
                <a:close/>
                <a:moveTo>
                  <a:pt x="5838507" y="4316159"/>
                </a:moveTo>
                <a:lnTo>
                  <a:pt x="5934329" y="4246309"/>
                </a:lnTo>
                <a:lnTo>
                  <a:pt x="5899023" y="4324795"/>
                </a:lnTo>
                <a:lnTo>
                  <a:pt x="5807964" y="4395851"/>
                </a:lnTo>
                <a:close/>
                <a:moveTo>
                  <a:pt x="5842699" y="4305237"/>
                </a:moveTo>
                <a:lnTo>
                  <a:pt x="5873496" y="4224973"/>
                </a:lnTo>
                <a:lnTo>
                  <a:pt x="5975096" y="4155503"/>
                </a:lnTo>
                <a:lnTo>
                  <a:pt x="5939600" y="4234561"/>
                </a:lnTo>
                <a:close/>
                <a:moveTo>
                  <a:pt x="5985129" y="4148582"/>
                </a:moveTo>
                <a:lnTo>
                  <a:pt x="6085713" y="4079748"/>
                </a:lnTo>
                <a:lnTo>
                  <a:pt x="6045899" y="4156964"/>
                </a:lnTo>
                <a:lnTo>
                  <a:pt x="5949950" y="4226814"/>
                </a:lnTo>
                <a:close/>
                <a:moveTo>
                  <a:pt x="5980113" y="4144391"/>
                </a:moveTo>
                <a:lnTo>
                  <a:pt x="5877560" y="4214559"/>
                </a:lnTo>
                <a:lnTo>
                  <a:pt x="5908548" y="4133850"/>
                </a:lnTo>
                <a:lnTo>
                  <a:pt x="6015863" y="4064826"/>
                </a:lnTo>
                <a:close/>
                <a:moveTo>
                  <a:pt x="5868289" y="4220591"/>
                </a:moveTo>
                <a:lnTo>
                  <a:pt x="5765038" y="4291267"/>
                </a:lnTo>
                <a:lnTo>
                  <a:pt x="5791454" y="4208717"/>
                </a:lnTo>
                <a:lnTo>
                  <a:pt x="5899404" y="4138866"/>
                </a:lnTo>
                <a:close/>
                <a:moveTo>
                  <a:pt x="5756529" y="4296791"/>
                </a:moveTo>
                <a:lnTo>
                  <a:pt x="5652706" y="4367848"/>
                </a:lnTo>
                <a:lnTo>
                  <a:pt x="5674360" y="4283964"/>
                </a:lnTo>
                <a:lnTo>
                  <a:pt x="5783009" y="4214114"/>
                </a:lnTo>
                <a:close/>
                <a:moveTo>
                  <a:pt x="5753354" y="4306697"/>
                </a:moveTo>
                <a:lnTo>
                  <a:pt x="5726938" y="4389247"/>
                </a:lnTo>
                <a:lnTo>
                  <a:pt x="5628704" y="4460939"/>
                </a:lnTo>
                <a:lnTo>
                  <a:pt x="5650294" y="4377373"/>
                </a:lnTo>
                <a:close/>
                <a:moveTo>
                  <a:pt x="5723700" y="4399344"/>
                </a:moveTo>
                <a:lnTo>
                  <a:pt x="5697411" y="4481386"/>
                </a:lnTo>
                <a:lnTo>
                  <a:pt x="5604828" y="4554220"/>
                </a:lnTo>
                <a:lnTo>
                  <a:pt x="5626291" y="4471035"/>
                </a:lnTo>
                <a:close/>
                <a:moveTo>
                  <a:pt x="5596700" y="4559999"/>
                </a:moveTo>
                <a:lnTo>
                  <a:pt x="5503481" y="4632706"/>
                </a:lnTo>
                <a:lnTo>
                  <a:pt x="5520182" y="4547934"/>
                </a:lnTo>
                <a:lnTo>
                  <a:pt x="5618163" y="4476750"/>
                </a:lnTo>
                <a:close/>
                <a:moveTo>
                  <a:pt x="5594096" y="4570095"/>
                </a:moveTo>
                <a:lnTo>
                  <a:pt x="5572569" y="4653407"/>
                </a:lnTo>
                <a:lnTo>
                  <a:pt x="5484813" y="4727131"/>
                </a:lnTo>
                <a:lnTo>
                  <a:pt x="5501450" y="4642803"/>
                </a:lnTo>
                <a:close/>
                <a:moveTo>
                  <a:pt x="5569903" y="4663948"/>
                </a:moveTo>
                <a:lnTo>
                  <a:pt x="5548503" y="4746498"/>
                </a:lnTo>
                <a:lnTo>
                  <a:pt x="5466525" y="4820158"/>
                </a:lnTo>
                <a:lnTo>
                  <a:pt x="5483035" y="4736211"/>
                </a:lnTo>
                <a:close/>
                <a:moveTo>
                  <a:pt x="5545645" y="4757865"/>
                </a:moveTo>
                <a:lnTo>
                  <a:pt x="5524437" y="4840097"/>
                </a:lnTo>
                <a:lnTo>
                  <a:pt x="5448237" y="4914138"/>
                </a:lnTo>
                <a:lnTo>
                  <a:pt x="5464683" y="4830763"/>
                </a:lnTo>
                <a:close/>
                <a:moveTo>
                  <a:pt x="5530152" y="4843399"/>
                </a:moveTo>
                <a:lnTo>
                  <a:pt x="5604701" y="4771136"/>
                </a:lnTo>
                <a:lnTo>
                  <a:pt x="5579301" y="4850638"/>
                </a:lnTo>
                <a:lnTo>
                  <a:pt x="5509451" y="4924044"/>
                </a:lnTo>
                <a:close/>
                <a:moveTo>
                  <a:pt x="5533200" y="4831652"/>
                </a:moveTo>
                <a:lnTo>
                  <a:pt x="5554219" y="4750181"/>
                </a:lnTo>
                <a:lnTo>
                  <a:pt x="5634545" y="4677982"/>
                </a:lnTo>
                <a:lnTo>
                  <a:pt x="5609145" y="4758309"/>
                </a:lnTo>
                <a:close/>
                <a:moveTo>
                  <a:pt x="5643944" y="4669600"/>
                </a:moveTo>
                <a:lnTo>
                  <a:pt x="5723256" y="4598289"/>
                </a:lnTo>
                <a:lnTo>
                  <a:pt x="5693219" y="4676521"/>
                </a:lnTo>
                <a:lnTo>
                  <a:pt x="5618163" y="4749800"/>
                </a:lnTo>
                <a:close/>
                <a:moveTo>
                  <a:pt x="5647754" y="4657598"/>
                </a:moveTo>
                <a:lnTo>
                  <a:pt x="5673154" y="4577398"/>
                </a:lnTo>
                <a:lnTo>
                  <a:pt x="5758307" y="4506214"/>
                </a:lnTo>
                <a:lnTo>
                  <a:pt x="5727954" y="4585272"/>
                </a:lnTo>
                <a:close/>
                <a:moveTo>
                  <a:pt x="5768404" y="4497832"/>
                </a:moveTo>
                <a:lnTo>
                  <a:pt x="5852414" y="4427601"/>
                </a:lnTo>
                <a:lnTo>
                  <a:pt x="5817870" y="4504563"/>
                </a:lnTo>
                <a:lnTo>
                  <a:pt x="5738813" y="4576509"/>
                </a:lnTo>
                <a:close/>
                <a:moveTo>
                  <a:pt x="5773039" y="4485640"/>
                </a:moveTo>
                <a:lnTo>
                  <a:pt x="5803393" y="4406710"/>
                </a:lnTo>
                <a:lnTo>
                  <a:pt x="5893372" y="4336860"/>
                </a:lnTo>
                <a:lnTo>
                  <a:pt x="5858383" y="4414647"/>
                </a:lnTo>
                <a:close/>
                <a:moveTo>
                  <a:pt x="5904040" y="4328224"/>
                </a:moveTo>
                <a:lnTo>
                  <a:pt x="5992940" y="4259009"/>
                </a:lnTo>
                <a:lnTo>
                  <a:pt x="5953887" y="4334701"/>
                </a:lnTo>
                <a:lnTo>
                  <a:pt x="5869686" y="4405059"/>
                </a:lnTo>
                <a:close/>
                <a:moveTo>
                  <a:pt x="5909628" y="4315524"/>
                </a:moveTo>
                <a:lnTo>
                  <a:pt x="5944553" y="4237863"/>
                </a:lnTo>
                <a:lnTo>
                  <a:pt x="6039232" y="4168775"/>
                </a:lnTo>
                <a:lnTo>
                  <a:pt x="5999734" y="4244975"/>
                </a:lnTo>
                <a:close/>
                <a:moveTo>
                  <a:pt x="6050725" y="4160393"/>
                </a:moveTo>
                <a:lnTo>
                  <a:pt x="6144069" y="4092321"/>
                </a:lnTo>
                <a:lnTo>
                  <a:pt x="6100763" y="4167505"/>
                </a:lnTo>
                <a:lnTo>
                  <a:pt x="6011863" y="4236784"/>
                </a:lnTo>
                <a:close/>
                <a:moveTo>
                  <a:pt x="6057075" y="4147693"/>
                </a:moveTo>
                <a:lnTo>
                  <a:pt x="6096508" y="4071493"/>
                </a:lnTo>
                <a:lnTo>
                  <a:pt x="6196013" y="4004183"/>
                </a:lnTo>
                <a:lnTo>
                  <a:pt x="6152070" y="4079431"/>
                </a:lnTo>
                <a:close/>
                <a:moveTo>
                  <a:pt x="6208713" y="3995801"/>
                </a:moveTo>
                <a:lnTo>
                  <a:pt x="6306630" y="3928809"/>
                </a:lnTo>
                <a:lnTo>
                  <a:pt x="6258814" y="4001834"/>
                </a:lnTo>
                <a:lnTo>
                  <a:pt x="6165088" y="4070350"/>
                </a:lnTo>
                <a:close/>
                <a:moveTo>
                  <a:pt x="6216269" y="3983101"/>
                </a:moveTo>
                <a:lnTo>
                  <a:pt x="6260148" y="3907917"/>
                </a:lnTo>
                <a:lnTo>
                  <a:pt x="6364161" y="3840988"/>
                </a:lnTo>
                <a:lnTo>
                  <a:pt x="6315774" y="3914966"/>
                </a:lnTo>
                <a:close/>
                <a:moveTo>
                  <a:pt x="6377306" y="3832543"/>
                </a:moveTo>
                <a:lnTo>
                  <a:pt x="6479668" y="3766693"/>
                </a:lnTo>
                <a:lnTo>
                  <a:pt x="6427534" y="3838448"/>
                </a:lnTo>
                <a:lnTo>
                  <a:pt x="6329363" y="3905250"/>
                </a:lnTo>
                <a:close/>
                <a:moveTo>
                  <a:pt x="6372733" y="3827971"/>
                </a:moveTo>
                <a:lnTo>
                  <a:pt x="6267260" y="3895789"/>
                </a:lnTo>
                <a:lnTo>
                  <a:pt x="6311710" y="3819589"/>
                </a:lnTo>
                <a:lnTo>
                  <a:pt x="6421756" y="3752914"/>
                </a:lnTo>
                <a:close/>
                <a:moveTo>
                  <a:pt x="6255449" y="3903409"/>
                </a:moveTo>
                <a:lnTo>
                  <a:pt x="6148895" y="3971989"/>
                </a:lnTo>
                <a:lnTo>
                  <a:pt x="6189028" y="3894201"/>
                </a:lnTo>
                <a:lnTo>
                  <a:pt x="6300216" y="3826828"/>
                </a:lnTo>
                <a:close/>
                <a:moveTo>
                  <a:pt x="6138164" y="3978847"/>
                </a:moveTo>
                <a:lnTo>
                  <a:pt x="6030722" y="4047998"/>
                </a:lnTo>
                <a:lnTo>
                  <a:pt x="6066409" y="3968559"/>
                </a:lnTo>
                <a:lnTo>
                  <a:pt x="6178614" y="3900551"/>
                </a:lnTo>
                <a:close/>
                <a:moveTo>
                  <a:pt x="6020944" y="4054284"/>
                </a:moveTo>
                <a:lnTo>
                  <a:pt x="5912676" y="4124134"/>
                </a:lnTo>
                <a:lnTo>
                  <a:pt x="5943854" y="4043045"/>
                </a:lnTo>
                <a:lnTo>
                  <a:pt x="6056884" y="3974528"/>
                </a:lnTo>
                <a:close/>
                <a:moveTo>
                  <a:pt x="5903659" y="4129786"/>
                </a:moveTo>
                <a:lnTo>
                  <a:pt x="5794819" y="4199636"/>
                </a:lnTo>
                <a:lnTo>
                  <a:pt x="5821299" y="4117086"/>
                </a:lnTo>
                <a:lnTo>
                  <a:pt x="5934964" y="4048125"/>
                </a:lnTo>
                <a:close/>
                <a:moveTo>
                  <a:pt x="5786374" y="4205224"/>
                </a:moveTo>
                <a:lnTo>
                  <a:pt x="5676964" y="4275646"/>
                </a:lnTo>
                <a:lnTo>
                  <a:pt x="5698681" y="4191445"/>
                </a:lnTo>
                <a:lnTo>
                  <a:pt x="5812981" y="4122166"/>
                </a:lnTo>
                <a:close/>
                <a:moveTo>
                  <a:pt x="5668963" y="4280535"/>
                </a:moveTo>
                <a:lnTo>
                  <a:pt x="5559107" y="4351274"/>
                </a:lnTo>
                <a:lnTo>
                  <a:pt x="5575999" y="4265613"/>
                </a:lnTo>
                <a:lnTo>
                  <a:pt x="5690806" y="4195763"/>
                </a:lnTo>
                <a:close/>
                <a:moveTo>
                  <a:pt x="5666677" y="4289616"/>
                </a:moveTo>
                <a:lnTo>
                  <a:pt x="5644896" y="4373880"/>
                </a:lnTo>
                <a:lnTo>
                  <a:pt x="5540629" y="4445318"/>
                </a:lnTo>
                <a:lnTo>
                  <a:pt x="5557394" y="4359910"/>
                </a:lnTo>
                <a:close/>
                <a:moveTo>
                  <a:pt x="5642483" y="4383278"/>
                </a:moveTo>
                <a:lnTo>
                  <a:pt x="5620830" y="4467225"/>
                </a:lnTo>
                <a:lnTo>
                  <a:pt x="5522087" y="4539298"/>
                </a:lnTo>
                <a:lnTo>
                  <a:pt x="5538851" y="4454208"/>
                </a:lnTo>
                <a:close/>
                <a:moveTo>
                  <a:pt x="5514531" y="4544822"/>
                </a:moveTo>
                <a:lnTo>
                  <a:pt x="5414963" y="4617212"/>
                </a:lnTo>
                <a:lnTo>
                  <a:pt x="5426837" y="4530598"/>
                </a:lnTo>
                <a:lnTo>
                  <a:pt x="5530977" y="4459288"/>
                </a:lnTo>
                <a:close/>
                <a:moveTo>
                  <a:pt x="5512689" y="4554030"/>
                </a:moveTo>
                <a:lnTo>
                  <a:pt x="5495925" y="4639247"/>
                </a:lnTo>
                <a:lnTo>
                  <a:pt x="5402263" y="4712272"/>
                </a:lnTo>
                <a:lnTo>
                  <a:pt x="5414137" y="4625912"/>
                </a:lnTo>
                <a:close/>
                <a:moveTo>
                  <a:pt x="5494020" y="4648708"/>
                </a:moveTo>
                <a:lnTo>
                  <a:pt x="5477319" y="4733608"/>
                </a:lnTo>
                <a:lnTo>
                  <a:pt x="5389181" y="4807268"/>
                </a:lnTo>
                <a:lnTo>
                  <a:pt x="5400993" y="4721289"/>
                </a:lnTo>
                <a:close/>
                <a:moveTo>
                  <a:pt x="5475224" y="4743450"/>
                </a:moveTo>
                <a:lnTo>
                  <a:pt x="5458587" y="4827969"/>
                </a:lnTo>
                <a:lnTo>
                  <a:pt x="5376037" y="4902137"/>
                </a:lnTo>
                <a:lnTo>
                  <a:pt x="5387785" y="4816539"/>
                </a:lnTo>
                <a:close/>
                <a:moveTo>
                  <a:pt x="5456556" y="4838700"/>
                </a:moveTo>
                <a:lnTo>
                  <a:pt x="5439981" y="4922774"/>
                </a:lnTo>
                <a:lnTo>
                  <a:pt x="5362957" y="4997387"/>
                </a:lnTo>
                <a:lnTo>
                  <a:pt x="5374704" y="4912297"/>
                </a:lnTo>
                <a:close/>
                <a:moveTo>
                  <a:pt x="5437506" y="4933950"/>
                </a:moveTo>
                <a:lnTo>
                  <a:pt x="5421313" y="5016881"/>
                </a:lnTo>
                <a:lnTo>
                  <a:pt x="5349875" y="5091875"/>
                </a:lnTo>
                <a:lnTo>
                  <a:pt x="5361495" y="5007293"/>
                </a:lnTo>
                <a:close/>
                <a:moveTo>
                  <a:pt x="5418773" y="5029200"/>
                </a:moveTo>
                <a:lnTo>
                  <a:pt x="5402453" y="5111750"/>
                </a:lnTo>
                <a:lnTo>
                  <a:pt x="5336604" y="5186934"/>
                </a:lnTo>
                <a:lnTo>
                  <a:pt x="5348161" y="5103051"/>
                </a:lnTo>
                <a:close/>
                <a:moveTo>
                  <a:pt x="5399723" y="5124450"/>
                </a:moveTo>
                <a:lnTo>
                  <a:pt x="5383531" y="5206429"/>
                </a:lnTo>
                <a:lnTo>
                  <a:pt x="5323332" y="5281676"/>
                </a:lnTo>
                <a:lnTo>
                  <a:pt x="5334762" y="5198618"/>
                </a:lnTo>
                <a:close/>
                <a:moveTo>
                  <a:pt x="5389436" y="5209159"/>
                </a:moveTo>
                <a:lnTo>
                  <a:pt x="5447602" y="5136452"/>
                </a:lnTo>
                <a:lnTo>
                  <a:pt x="5427409" y="5214811"/>
                </a:lnTo>
                <a:lnTo>
                  <a:pt x="5373815" y="5288598"/>
                </a:lnTo>
                <a:close/>
                <a:moveTo>
                  <a:pt x="5392103" y="5195697"/>
                </a:moveTo>
                <a:lnTo>
                  <a:pt x="5408041" y="5114862"/>
                </a:lnTo>
                <a:lnTo>
                  <a:pt x="5472049" y="5041773"/>
                </a:lnTo>
                <a:lnTo>
                  <a:pt x="5451475" y="5121466"/>
                </a:lnTo>
                <a:close/>
                <a:moveTo>
                  <a:pt x="5481003" y="5031169"/>
                </a:moveTo>
                <a:lnTo>
                  <a:pt x="5543804" y="4959414"/>
                </a:lnTo>
                <a:lnTo>
                  <a:pt x="5520056" y="5035550"/>
                </a:lnTo>
                <a:lnTo>
                  <a:pt x="5461826" y="5108385"/>
                </a:lnTo>
                <a:close/>
                <a:moveTo>
                  <a:pt x="5484559" y="5017453"/>
                </a:moveTo>
                <a:lnTo>
                  <a:pt x="5505069" y="4937887"/>
                </a:lnTo>
                <a:lnTo>
                  <a:pt x="5573776" y="4865751"/>
                </a:lnTo>
                <a:lnTo>
                  <a:pt x="5548376" y="4944174"/>
                </a:lnTo>
                <a:close/>
                <a:moveTo>
                  <a:pt x="5583873" y="4855210"/>
                </a:moveTo>
                <a:lnTo>
                  <a:pt x="5651246" y="4784471"/>
                </a:lnTo>
                <a:lnTo>
                  <a:pt x="5622100" y="4860290"/>
                </a:lnTo>
                <a:lnTo>
                  <a:pt x="5559171" y="4932172"/>
                </a:lnTo>
                <a:close/>
                <a:moveTo>
                  <a:pt x="5588318" y="4841367"/>
                </a:moveTo>
                <a:lnTo>
                  <a:pt x="5613718" y="4763008"/>
                </a:lnTo>
                <a:lnTo>
                  <a:pt x="5687124" y="4691888"/>
                </a:lnTo>
                <a:lnTo>
                  <a:pt x="5657469" y="4769041"/>
                </a:lnTo>
                <a:close/>
                <a:moveTo>
                  <a:pt x="5697601" y="4681411"/>
                </a:moveTo>
                <a:lnTo>
                  <a:pt x="5769547" y="4611561"/>
                </a:lnTo>
                <a:lnTo>
                  <a:pt x="5736082" y="4686110"/>
                </a:lnTo>
                <a:lnTo>
                  <a:pt x="5669534" y="4756150"/>
                </a:lnTo>
                <a:close/>
                <a:moveTo>
                  <a:pt x="5703062" y="4667314"/>
                </a:moveTo>
                <a:lnTo>
                  <a:pt x="5732653" y="4590225"/>
                </a:lnTo>
                <a:lnTo>
                  <a:pt x="5810694" y="4520375"/>
                </a:lnTo>
                <a:lnTo>
                  <a:pt x="5776595" y="4596257"/>
                </a:lnTo>
                <a:close/>
                <a:moveTo>
                  <a:pt x="5822379" y="4509643"/>
                </a:moveTo>
                <a:lnTo>
                  <a:pt x="5898579" y="4441000"/>
                </a:lnTo>
                <a:lnTo>
                  <a:pt x="5860796" y="4514215"/>
                </a:lnTo>
                <a:lnTo>
                  <a:pt x="5788724" y="4584065"/>
                </a:lnTo>
                <a:close/>
                <a:moveTo>
                  <a:pt x="5828729" y="4495356"/>
                </a:moveTo>
                <a:lnTo>
                  <a:pt x="5862765" y="4419537"/>
                </a:lnTo>
                <a:lnTo>
                  <a:pt x="5945315" y="4350512"/>
                </a:lnTo>
                <a:lnTo>
                  <a:pt x="5906834" y="4425125"/>
                </a:lnTo>
                <a:close/>
                <a:moveTo>
                  <a:pt x="5957951" y="4340035"/>
                </a:moveTo>
                <a:lnTo>
                  <a:pt x="6038787" y="4272471"/>
                </a:lnTo>
                <a:lnTo>
                  <a:pt x="5997766" y="4343400"/>
                </a:lnTo>
                <a:lnTo>
                  <a:pt x="5921566" y="4412171"/>
                </a:lnTo>
                <a:close/>
                <a:moveTo>
                  <a:pt x="5965507" y="4325430"/>
                </a:moveTo>
                <a:lnTo>
                  <a:pt x="6003925" y="4250944"/>
                </a:lnTo>
                <a:lnTo>
                  <a:pt x="6091111" y="4182999"/>
                </a:lnTo>
                <a:lnTo>
                  <a:pt x="6048248" y="4256278"/>
                </a:lnTo>
                <a:close/>
                <a:moveTo>
                  <a:pt x="6105652" y="4171950"/>
                </a:moveTo>
                <a:lnTo>
                  <a:pt x="6190806" y="4105529"/>
                </a:lnTo>
                <a:lnTo>
                  <a:pt x="6144641" y="4176141"/>
                </a:lnTo>
                <a:lnTo>
                  <a:pt x="6063679" y="4243769"/>
                </a:lnTo>
                <a:close/>
                <a:moveTo>
                  <a:pt x="6114288" y="4157155"/>
                </a:moveTo>
                <a:lnTo>
                  <a:pt x="6157087" y="4083939"/>
                </a:lnTo>
                <a:lnTo>
                  <a:pt x="6248718" y="4017137"/>
                </a:lnTo>
                <a:lnTo>
                  <a:pt x="6201601" y="4089083"/>
                </a:lnTo>
                <a:close/>
                <a:moveTo>
                  <a:pt x="6263195" y="4006533"/>
                </a:moveTo>
                <a:lnTo>
                  <a:pt x="6352668" y="3941255"/>
                </a:lnTo>
                <a:lnTo>
                  <a:pt x="6302375" y="4010470"/>
                </a:lnTo>
                <a:lnTo>
                  <a:pt x="6217094" y="4076700"/>
                </a:lnTo>
                <a:close/>
                <a:moveTo>
                  <a:pt x="6273038" y="3991483"/>
                </a:moveTo>
                <a:lnTo>
                  <a:pt x="6320092" y="3919538"/>
                </a:lnTo>
                <a:lnTo>
                  <a:pt x="6416168" y="3853815"/>
                </a:lnTo>
                <a:lnTo>
                  <a:pt x="6364859" y="3924300"/>
                </a:lnTo>
                <a:close/>
                <a:moveTo>
                  <a:pt x="6431788" y="3843147"/>
                </a:moveTo>
                <a:lnTo>
                  <a:pt x="6525451" y="3779012"/>
                </a:lnTo>
                <a:lnTo>
                  <a:pt x="6471158" y="3846957"/>
                </a:lnTo>
                <a:lnTo>
                  <a:pt x="6381560" y="3912299"/>
                </a:lnTo>
                <a:close/>
                <a:moveTo>
                  <a:pt x="6442901" y="3827844"/>
                </a:moveTo>
                <a:lnTo>
                  <a:pt x="6494145" y="3757295"/>
                </a:lnTo>
                <a:lnTo>
                  <a:pt x="6594539" y="3692716"/>
                </a:lnTo>
                <a:lnTo>
                  <a:pt x="6538913" y="3761867"/>
                </a:lnTo>
                <a:close/>
                <a:moveTo>
                  <a:pt x="6611303" y="3681794"/>
                </a:moveTo>
                <a:lnTo>
                  <a:pt x="6709093" y="3618865"/>
                </a:lnTo>
                <a:lnTo>
                  <a:pt x="6650800" y="3685413"/>
                </a:lnTo>
                <a:lnTo>
                  <a:pt x="6557010" y="3749612"/>
                </a:lnTo>
                <a:close/>
                <a:moveTo>
                  <a:pt x="6624003" y="3666236"/>
                </a:moveTo>
                <a:lnTo>
                  <a:pt x="6679375" y="3596958"/>
                </a:lnTo>
                <a:lnTo>
                  <a:pt x="6784023" y="3533458"/>
                </a:lnTo>
                <a:lnTo>
                  <a:pt x="6724460" y="3601466"/>
                </a:lnTo>
                <a:close/>
                <a:moveTo>
                  <a:pt x="6801803" y="3522599"/>
                </a:moveTo>
                <a:lnTo>
                  <a:pt x="6903403" y="3460877"/>
                </a:lnTo>
                <a:lnTo>
                  <a:pt x="6841236" y="3526091"/>
                </a:lnTo>
                <a:lnTo>
                  <a:pt x="6743319" y="3589147"/>
                </a:lnTo>
                <a:close/>
                <a:moveTo>
                  <a:pt x="6797675" y="3517709"/>
                </a:moveTo>
                <a:lnTo>
                  <a:pt x="6690741" y="3582543"/>
                </a:lnTo>
                <a:lnTo>
                  <a:pt x="6747066" y="3512058"/>
                </a:lnTo>
                <a:lnTo>
                  <a:pt x="6858254" y="3448558"/>
                </a:lnTo>
                <a:close/>
                <a:moveTo>
                  <a:pt x="6674930" y="3592068"/>
                </a:moveTo>
                <a:lnTo>
                  <a:pt x="6566218" y="3657981"/>
                </a:lnTo>
                <a:lnTo>
                  <a:pt x="6618986" y="3585337"/>
                </a:lnTo>
                <a:lnTo>
                  <a:pt x="6732080" y="3520631"/>
                </a:lnTo>
                <a:close/>
                <a:moveTo>
                  <a:pt x="6552248" y="3666490"/>
                </a:moveTo>
                <a:lnTo>
                  <a:pt x="6442075" y="3733228"/>
                </a:lnTo>
                <a:lnTo>
                  <a:pt x="6490906" y="3658616"/>
                </a:lnTo>
                <a:lnTo>
                  <a:pt x="6605588" y="3593021"/>
                </a:lnTo>
                <a:close/>
                <a:moveTo>
                  <a:pt x="6429502" y="3740849"/>
                </a:moveTo>
                <a:lnTo>
                  <a:pt x="6318123" y="3808349"/>
                </a:lnTo>
                <a:lnTo>
                  <a:pt x="6362573" y="3731832"/>
                </a:lnTo>
                <a:lnTo>
                  <a:pt x="6478524" y="3665538"/>
                </a:lnTo>
                <a:close/>
                <a:moveTo>
                  <a:pt x="6306756" y="3815271"/>
                </a:moveTo>
                <a:lnTo>
                  <a:pt x="6194425" y="3883343"/>
                </a:lnTo>
                <a:lnTo>
                  <a:pt x="6234811" y="3805111"/>
                </a:lnTo>
                <a:lnTo>
                  <a:pt x="6351778" y="3738182"/>
                </a:lnTo>
                <a:close/>
                <a:moveTo>
                  <a:pt x="6184011" y="3889693"/>
                </a:moveTo>
                <a:lnTo>
                  <a:pt x="6070854" y="3958272"/>
                </a:lnTo>
                <a:lnTo>
                  <a:pt x="6106731" y="3878390"/>
                </a:lnTo>
                <a:lnTo>
                  <a:pt x="6224651" y="3810889"/>
                </a:lnTo>
                <a:close/>
                <a:moveTo>
                  <a:pt x="6061266" y="3964051"/>
                </a:moveTo>
                <a:lnTo>
                  <a:pt x="5947410" y="4033076"/>
                </a:lnTo>
                <a:lnTo>
                  <a:pt x="5978652" y="3951605"/>
                </a:lnTo>
                <a:lnTo>
                  <a:pt x="6097334" y="3883724"/>
                </a:lnTo>
                <a:close/>
                <a:moveTo>
                  <a:pt x="5938456" y="4038600"/>
                </a:moveTo>
                <a:lnTo>
                  <a:pt x="5824156" y="4108006"/>
                </a:lnTo>
                <a:lnTo>
                  <a:pt x="5850763" y="4025011"/>
                </a:lnTo>
                <a:lnTo>
                  <a:pt x="5970080" y="3956749"/>
                </a:lnTo>
                <a:close/>
                <a:moveTo>
                  <a:pt x="5815711" y="4113022"/>
                </a:moveTo>
                <a:lnTo>
                  <a:pt x="5700713" y="4182872"/>
                </a:lnTo>
                <a:lnTo>
                  <a:pt x="5722494" y="4098417"/>
                </a:lnTo>
                <a:lnTo>
                  <a:pt x="5842382" y="4029837"/>
                </a:lnTo>
                <a:close/>
                <a:moveTo>
                  <a:pt x="5692966" y="4187381"/>
                </a:moveTo>
                <a:lnTo>
                  <a:pt x="5577523" y="4257231"/>
                </a:lnTo>
                <a:lnTo>
                  <a:pt x="5594477" y="4171378"/>
                </a:lnTo>
                <a:lnTo>
                  <a:pt x="5715127" y="4102545"/>
                </a:lnTo>
                <a:close/>
                <a:moveTo>
                  <a:pt x="5570220" y="4261803"/>
                </a:moveTo>
                <a:lnTo>
                  <a:pt x="5454396" y="4331653"/>
                </a:lnTo>
                <a:lnTo>
                  <a:pt x="5466398" y="4244404"/>
                </a:lnTo>
                <a:lnTo>
                  <a:pt x="5587048" y="4175316"/>
                </a:lnTo>
                <a:close/>
                <a:moveTo>
                  <a:pt x="5568506" y="4270248"/>
                </a:moveTo>
                <a:lnTo>
                  <a:pt x="5551615" y="4356100"/>
                </a:lnTo>
                <a:lnTo>
                  <a:pt x="5441315" y="4427030"/>
                </a:lnTo>
                <a:lnTo>
                  <a:pt x="5453317" y="4339971"/>
                </a:lnTo>
                <a:close/>
                <a:moveTo>
                  <a:pt x="5549900" y="4364863"/>
                </a:moveTo>
                <a:lnTo>
                  <a:pt x="5533009" y="4450588"/>
                </a:lnTo>
                <a:lnTo>
                  <a:pt x="5428234" y="4522280"/>
                </a:lnTo>
                <a:lnTo>
                  <a:pt x="5440172" y="4435412"/>
                </a:lnTo>
                <a:close/>
                <a:moveTo>
                  <a:pt x="5421313" y="4526915"/>
                </a:moveTo>
                <a:lnTo>
                  <a:pt x="5316220" y="4598861"/>
                </a:lnTo>
                <a:lnTo>
                  <a:pt x="5323206" y="4510596"/>
                </a:lnTo>
                <a:lnTo>
                  <a:pt x="5433314" y="4439793"/>
                </a:lnTo>
                <a:close/>
                <a:moveTo>
                  <a:pt x="5420169" y="4535424"/>
                </a:moveTo>
                <a:lnTo>
                  <a:pt x="5408169" y="4622419"/>
                </a:lnTo>
                <a:lnTo>
                  <a:pt x="5308664" y="4695063"/>
                </a:lnTo>
                <a:lnTo>
                  <a:pt x="5315585" y="4606989"/>
                </a:lnTo>
                <a:close/>
                <a:moveTo>
                  <a:pt x="5407025" y="4631119"/>
                </a:moveTo>
                <a:lnTo>
                  <a:pt x="5394960" y="4718050"/>
                </a:lnTo>
                <a:lnTo>
                  <a:pt x="5300663" y="4791202"/>
                </a:lnTo>
                <a:lnTo>
                  <a:pt x="5307584" y="4703382"/>
                </a:lnTo>
                <a:close/>
                <a:moveTo>
                  <a:pt x="5393818" y="4726877"/>
                </a:moveTo>
                <a:lnTo>
                  <a:pt x="5381816" y="4813300"/>
                </a:lnTo>
                <a:lnTo>
                  <a:pt x="5293297" y="4887278"/>
                </a:lnTo>
                <a:lnTo>
                  <a:pt x="5300219" y="4799775"/>
                </a:lnTo>
                <a:close/>
                <a:moveTo>
                  <a:pt x="5380673" y="4822635"/>
                </a:moveTo>
                <a:lnTo>
                  <a:pt x="5368735" y="4908550"/>
                </a:lnTo>
                <a:lnTo>
                  <a:pt x="5285677" y="4983099"/>
                </a:lnTo>
                <a:lnTo>
                  <a:pt x="5292598" y="4895914"/>
                </a:lnTo>
                <a:close/>
                <a:moveTo>
                  <a:pt x="5367528" y="4918520"/>
                </a:moveTo>
                <a:lnTo>
                  <a:pt x="5355718" y="5004245"/>
                </a:lnTo>
                <a:lnTo>
                  <a:pt x="5278184" y="5079365"/>
                </a:lnTo>
                <a:lnTo>
                  <a:pt x="5285106" y="4992561"/>
                </a:lnTo>
                <a:close/>
                <a:moveTo>
                  <a:pt x="5354320" y="5014468"/>
                </a:moveTo>
                <a:lnTo>
                  <a:pt x="5342573" y="5099685"/>
                </a:lnTo>
                <a:lnTo>
                  <a:pt x="5270500" y="5175250"/>
                </a:lnTo>
                <a:lnTo>
                  <a:pt x="5277358" y="5088954"/>
                </a:lnTo>
                <a:close/>
                <a:moveTo>
                  <a:pt x="5341112" y="5110480"/>
                </a:moveTo>
                <a:lnTo>
                  <a:pt x="5329492" y="5195189"/>
                </a:lnTo>
                <a:lnTo>
                  <a:pt x="5263007" y="5271389"/>
                </a:lnTo>
                <a:lnTo>
                  <a:pt x="5269802" y="5185601"/>
                </a:lnTo>
                <a:close/>
                <a:moveTo>
                  <a:pt x="5327904" y="5206619"/>
                </a:moveTo>
                <a:lnTo>
                  <a:pt x="5316347" y="5290693"/>
                </a:lnTo>
                <a:lnTo>
                  <a:pt x="5255451" y="5366893"/>
                </a:lnTo>
                <a:lnTo>
                  <a:pt x="5262181" y="5281803"/>
                </a:lnTo>
                <a:close/>
                <a:moveTo>
                  <a:pt x="5314632" y="5302949"/>
                </a:moveTo>
                <a:lnTo>
                  <a:pt x="5303203" y="5386134"/>
                </a:lnTo>
                <a:lnTo>
                  <a:pt x="5247894" y="5462334"/>
                </a:lnTo>
                <a:lnTo>
                  <a:pt x="5254244" y="5378069"/>
                </a:lnTo>
                <a:close/>
                <a:moveTo>
                  <a:pt x="5301361" y="5399469"/>
                </a:moveTo>
                <a:lnTo>
                  <a:pt x="5290122" y="5481638"/>
                </a:lnTo>
                <a:lnTo>
                  <a:pt x="5240338" y="5557838"/>
                </a:lnTo>
                <a:lnTo>
                  <a:pt x="5246688" y="5474653"/>
                </a:lnTo>
                <a:close/>
                <a:moveTo>
                  <a:pt x="5287963" y="5496306"/>
                </a:moveTo>
                <a:lnTo>
                  <a:pt x="5276850" y="5577078"/>
                </a:lnTo>
                <a:lnTo>
                  <a:pt x="5232400" y="5652643"/>
                </a:lnTo>
                <a:lnTo>
                  <a:pt x="5238750" y="5570792"/>
                </a:lnTo>
                <a:close/>
                <a:moveTo>
                  <a:pt x="5282946" y="5579237"/>
                </a:moveTo>
                <a:lnTo>
                  <a:pt x="5324602" y="5507990"/>
                </a:lnTo>
                <a:lnTo>
                  <a:pt x="5309744" y="5583428"/>
                </a:lnTo>
                <a:lnTo>
                  <a:pt x="5272469" y="5655691"/>
                </a:lnTo>
                <a:close/>
                <a:moveTo>
                  <a:pt x="5285232" y="5562791"/>
                </a:moveTo>
                <a:lnTo>
                  <a:pt x="5296091" y="5483924"/>
                </a:lnTo>
                <a:lnTo>
                  <a:pt x="5343716" y="5411153"/>
                </a:lnTo>
                <a:lnTo>
                  <a:pt x="5328349" y="5489004"/>
                </a:lnTo>
                <a:close/>
                <a:moveTo>
                  <a:pt x="5352923" y="5396992"/>
                </a:moveTo>
                <a:lnTo>
                  <a:pt x="5399024" y="5326634"/>
                </a:lnTo>
                <a:lnTo>
                  <a:pt x="5379974" y="5400866"/>
                </a:lnTo>
                <a:lnTo>
                  <a:pt x="5338255" y="5472303"/>
                </a:lnTo>
                <a:close/>
                <a:moveTo>
                  <a:pt x="5356225" y="5380419"/>
                </a:moveTo>
                <a:lnTo>
                  <a:pt x="5371529" y="5302758"/>
                </a:lnTo>
                <a:lnTo>
                  <a:pt x="5423726" y="5230876"/>
                </a:lnTo>
                <a:lnTo>
                  <a:pt x="5403914" y="5307521"/>
                </a:lnTo>
                <a:close/>
                <a:moveTo>
                  <a:pt x="5434013" y="5216906"/>
                </a:moveTo>
                <a:lnTo>
                  <a:pt x="5484431" y="5147437"/>
                </a:lnTo>
                <a:lnTo>
                  <a:pt x="5461064" y="5220462"/>
                </a:lnTo>
                <a:lnTo>
                  <a:pt x="5414899" y="5290947"/>
                </a:lnTo>
                <a:close/>
                <a:moveTo>
                  <a:pt x="5438331" y="5200142"/>
                </a:moveTo>
                <a:lnTo>
                  <a:pt x="5458079" y="5123942"/>
                </a:lnTo>
                <a:lnTo>
                  <a:pt x="5514785" y="5053013"/>
                </a:lnTo>
                <a:lnTo>
                  <a:pt x="5490655" y="5128387"/>
                </a:lnTo>
                <a:close/>
                <a:moveTo>
                  <a:pt x="5525897" y="5038852"/>
                </a:moveTo>
                <a:lnTo>
                  <a:pt x="5580634" y="4970399"/>
                </a:lnTo>
                <a:lnTo>
                  <a:pt x="5553075" y="5042154"/>
                </a:lnTo>
                <a:lnTo>
                  <a:pt x="5502275" y="5112004"/>
                </a:lnTo>
                <a:close/>
                <a:moveTo>
                  <a:pt x="5531294" y="5021898"/>
                </a:moveTo>
                <a:lnTo>
                  <a:pt x="5555425" y="4946714"/>
                </a:lnTo>
                <a:lnTo>
                  <a:pt x="5616575" y="4876864"/>
                </a:lnTo>
                <a:lnTo>
                  <a:pt x="5588127" y="4950905"/>
                </a:lnTo>
                <a:close/>
                <a:moveTo>
                  <a:pt x="5628704" y="4863148"/>
                </a:moveTo>
                <a:lnTo>
                  <a:pt x="5687695" y="4795711"/>
                </a:lnTo>
                <a:lnTo>
                  <a:pt x="5655945" y="4866132"/>
                </a:lnTo>
                <a:lnTo>
                  <a:pt x="5601082" y="4934712"/>
                </a:lnTo>
                <a:close/>
                <a:moveTo>
                  <a:pt x="5635054" y="4845939"/>
                </a:moveTo>
                <a:lnTo>
                  <a:pt x="5663438" y="4772025"/>
                </a:lnTo>
                <a:lnTo>
                  <a:pt x="5729034" y="4703128"/>
                </a:lnTo>
                <a:lnTo>
                  <a:pt x="5696332" y="4775899"/>
                </a:lnTo>
                <a:close/>
                <a:moveTo>
                  <a:pt x="5742242" y="4689285"/>
                </a:moveTo>
                <a:lnTo>
                  <a:pt x="5805742" y="4622991"/>
                </a:lnTo>
                <a:lnTo>
                  <a:pt x="5770119" y="4692015"/>
                </a:lnTo>
                <a:lnTo>
                  <a:pt x="5711000" y="4759579"/>
                </a:lnTo>
                <a:close/>
                <a:moveTo>
                  <a:pt x="5750052" y="4671886"/>
                </a:moveTo>
                <a:lnTo>
                  <a:pt x="5782691" y="4599242"/>
                </a:lnTo>
                <a:lnTo>
                  <a:pt x="5852541" y="4531424"/>
                </a:lnTo>
                <a:lnTo>
                  <a:pt x="5815648" y="4602861"/>
                </a:lnTo>
                <a:close/>
                <a:moveTo>
                  <a:pt x="5866956" y="4517581"/>
                </a:moveTo>
                <a:lnTo>
                  <a:pt x="5934266" y="4452366"/>
                </a:lnTo>
                <a:lnTo>
                  <a:pt x="5894706" y="4520057"/>
                </a:lnTo>
                <a:lnTo>
                  <a:pt x="5831206" y="4586478"/>
                </a:lnTo>
                <a:close/>
                <a:moveTo>
                  <a:pt x="5876100" y="4499864"/>
                </a:moveTo>
                <a:lnTo>
                  <a:pt x="5912930" y="4428554"/>
                </a:lnTo>
                <a:lnTo>
                  <a:pt x="5987161" y="4361815"/>
                </a:lnTo>
                <a:lnTo>
                  <a:pt x="5946204" y="4431665"/>
                </a:lnTo>
                <a:close/>
                <a:moveTo>
                  <a:pt x="6002656" y="4347909"/>
                </a:moveTo>
                <a:lnTo>
                  <a:pt x="6073966" y="4283837"/>
                </a:lnTo>
                <a:lnTo>
                  <a:pt x="6030913" y="4349750"/>
                </a:lnTo>
                <a:lnTo>
                  <a:pt x="5963539" y="4415028"/>
                </a:lnTo>
                <a:close/>
                <a:moveTo>
                  <a:pt x="6013132" y="4329938"/>
                </a:moveTo>
                <a:lnTo>
                  <a:pt x="6054090" y="4260088"/>
                </a:lnTo>
                <a:lnTo>
                  <a:pt x="6132513" y="4194175"/>
                </a:lnTo>
                <a:lnTo>
                  <a:pt x="6087555" y="4262946"/>
                </a:lnTo>
                <a:close/>
                <a:moveTo>
                  <a:pt x="6149277" y="4180396"/>
                </a:moveTo>
                <a:lnTo>
                  <a:pt x="6224524" y="4117467"/>
                </a:lnTo>
                <a:lnTo>
                  <a:pt x="6177407" y="4182428"/>
                </a:lnTo>
                <a:lnTo>
                  <a:pt x="6105907" y="4246626"/>
                </a:lnTo>
                <a:close/>
                <a:moveTo>
                  <a:pt x="6161215" y="4162108"/>
                </a:moveTo>
                <a:lnTo>
                  <a:pt x="6206173" y="4093464"/>
                </a:lnTo>
                <a:lnTo>
                  <a:pt x="6288723" y="4029012"/>
                </a:lnTo>
                <a:lnTo>
                  <a:pt x="6239764" y="4096449"/>
                </a:lnTo>
                <a:close/>
                <a:moveTo>
                  <a:pt x="6306884" y="4014915"/>
                </a:moveTo>
                <a:lnTo>
                  <a:pt x="6385941" y="3953256"/>
                </a:lnTo>
                <a:lnTo>
                  <a:pt x="6335141" y="4016756"/>
                </a:lnTo>
                <a:lnTo>
                  <a:pt x="6259767" y="4079684"/>
                </a:lnTo>
                <a:close/>
                <a:moveTo>
                  <a:pt x="6320345" y="3996372"/>
                </a:moveTo>
                <a:lnTo>
                  <a:pt x="6369241" y="3929063"/>
                </a:lnTo>
                <a:lnTo>
                  <a:pt x="6455919" y="3865563"/>
                </a:lnTo>
                <a:lnTo>
                  <a:pt x="6403086" y="3931603"/>
                </a:lnTo>
                <a:close/>
                <a:moveTo>
                  <a:pt x="6475413" y="3851593"/>
                </a:moveTo>
                <a:lnTo>
                  <a:pt x="6557963" y="3791141"/>
                </a:lnTo>
                <a:lnTo>
                  <a:pt x="6503606" y="3853244"/>
                </a:lnTo>
                <a:lnTo>
                  <a:pt x="6424613" y="3914839"/>
                </a:lnTo>
                <a:close/>
                <a:moveTo>
                  <a:pt x="6490526" y="3832543"/>
                </a:moveTo>
                <a:lnTo>
                  <a:pt x="6543294" y="3766630"/>
                </a:lnTo>
                <a:lnTo>
                  <a:pt x="6633909" y="3704590"/>
                </a:lnTo>
                <a:lnTo>
                  <a:pt x="6577331" y="3769233"/>
                </a:lnTo>
                <a:close/>
                <a:moveTo>
                  <a:pt x="6654927" y="3690176"/>
                </a:moveTo>
                <a:lnTo>
                  <a:pt x="6741414" y="3630994"/>
                </a:lnTo>
                <a:lnTo>
                  <a:pt x="6683566" y="3691700"/>
                </a:lnTo>
                <a:lnTo>
                  <a:pt x="6600635" y="3752215"/>
                </a:lnTo>
                <a:close/>
                <a:moveTo>
                  <a:pt x="6671755" y="3671126"/>
                </a:moveTo>
                <a:lnTo>
                  <a:pt x="6728269" y="3606546"/>
                </a:lnTo>
                <a:lnTo>
                  <a:pt x="6822757" y="3545777"/>
                </a:lnTo>
                <a:lnTo>
                  <a:pt x="6762432" y="3609277"/>
                </a:lnTo>
                <a:close/>
                <a:moveTo>
                  <a:pt x="6845364" y="3531426"/>
                </a:moveTo>
                <a:lnTo>
                  <a:pt x="6935344" y="3473514"/>
                </a:lnTo>
                <a:lnTo>
                  <a:pt x="6874193" y="3532822"/>
                </a:lnTo>
                <a:lnTo>
                  <a:pt x="6787643" y="3592068"/>
                </a:lnTo>
                <a:close/>
                <a:moveTo>
                  <a:pt x="6863969" y="3511931"/>
                </a:moveTo>
                <a:lnTo>
                  <a:pt x="6924231" y="3448431"/>
                </a:lnTo>
                <a:lnTo>
                  <a:pt x="7022465" y="3388868"/>
                </a:lnTo>
                <a:lnTo>
                  <a:pt x="6958584" y="3450781"/>
                </a:lnTo>
                <a:close/>
                <a:moveTo>
                  <a:pt x="7046849" y="3374390"/>
                </a:moveTo>
                <a:lnTo>
                  <a:pt x="7140194" y="3317748"/>
                </a:lnTo>
                <a:lnTo>
                  <a:pt x="7075806" y="3375597"/>
                </a:lnTo>
                <a:lnTo>
                  <a:pt x="6985699" y="3433572"/>
                </a:lnTo>
                <a:close/>
                <a:moveTo>
                  <a:pt x="7067296" y="3354515"/>
                </a:moveTo>
                <a:lnTo>
                  <a:pt x="7130796" y="3292666"/>
                </a:lnTo>
                <a:lnTo>
                  <a:pt x="7232396" y="3234373"/>
                </a:lnTo>
                <a:lnTo>
                  <a:pt x="7165023" y="3294888"/>
                </a:lnTo>
                <a:close/>
                <a:moveTo>
                  <a:pt x="7127240" y="3287586"/>
                </a:moveTo>
                <a:lnTo>
                  <a:pt x="7018338" y="3349879"/>
                </a:lnTo>
                <a:lnTo>
                  <a:pt x="7081838" y="3283204"/>
                </a:lnTo>
                <a:lnTo>
                  <a:pt x="7194741" y="3222117"/>
                </a:lnTo>
                <a:close/>
                <a:moveTo>
                  <a:pt x="6999097" y="3360928"/>
                </a:moveTo>
                <a:lnTo>
                  <a:pt x="6887781" y="3424428"/>
                </a:lnTo>
                <a:lnTo>
                  <a:pt x="6948297" y="3355277"/>
                </a:lnTo>
                <a:lnTo>
                  <a:pt x="7063740" y="3292856"/>
                </a:lnTo>
                <a:close/>
                <a:moveTo>
                  <a:pt x="6870891" y="3434207"/>
                </a:moveTo>
                <a:lnTo>
                  <a:pt x="6757797" y="3498850"/>
                </a:lnTo>
                <a:lnTo>
                  <a:pt x="6814947" y="3427476"/>
                </a:lnTo>
                <a:lnTo>
                  <a:pt x="6932486" y="3363976"/>
                </a:lnTo>
                <a:close/>
                <a:moveTo>
                  <a:pt x="6742684" y="3507550"/>
                </a:moveTo>
                <a:lnTo>
                  <a:pt x="6627813" y="3572764"/>
                </a:lnTo>
                <a:lnTo>
                  <a:pt x="6681153" y="3499358"/>
                </a:lnTo>
                <a:lnTo>
                  <a:pt x="6800343" y="3434906"/>
                </a:lnTo>
                <a:close/>
                <a:moveTo>
                  <a:pt x="6614478" y="3580892"/>
                </a:moveTo>
                <a:lnTo>
                  <a:pt x="6498400" y="3647313"/>
                </a:lnTo>
                <a:lnTo>
                  <a:pt x="6547612" y="3572066"/>
                </a:lnTo>
                <a:lnTo>
                  <a:pt x="6668262" y="3506788"/>
                </a:lnTo>
                <a:close/>
                <a:moveTo>
                  <a:pt x="6486271" y="3654234"/>
                </a:moveTo>
                <a:lnTo>
                  <a:pt x="6369177" y="3721100"/>
                </a:lnTo>
                <a:lnTo>
                  <a:pt x="6414199" y="3644075"/>
                </a:lnTo>
                <a:lnTo>
                  <a:pt x="6535992" y="3578225"/>
                </a:lnTo>
                <a:close/>
                <a:moveTo>
                  <a:pt x="6358128" y="3727450"/>
                </a:moveTo>
                <a:lnTo>
                  <a:pt x="6240081" y="3795014"/>
                </a:lnTo>
                <a:lnTo>
                  <a:pt x="6280658" y="3716338"/>
                </a:lnTo>
                <a:lnTo>
                  <a:pt x="6403468" y="3649916"/>
                </a:lnTo>
                <a:close/>
                <a:moveTo>
                  <a:pt x="6229922" y="3800793"/>
                </a:moveTo>
                <a:lnTo>
                  <a:pt x="6111113" y="3868801"/>
                </a:lnTo>
                <a:lnTo>
                  <a:pt x="6147118" y="3788537"/>
                </a:lnTo>
                <a:lnTo>
                  <a:pt x="6270752" y="3721100"/>
                </a:lnTo>
                <a:close/>
                <a:moveTo>
                  <a:pt x="6101715" y="3874135"/>
                </a:moveTo>
                <a:lnTo>
                  <a:pt x="5982208" y="3942525"/>
                </a:lnTo>
                <a:lnTo>
                  <a:pt x="6013958" y="3860737"/>
                </a:lnTo>
                <a:lnTo>
                  <a:pt x="6138291" y="3793490"/>
                </a:lnTo>
                <a:close/>
                <a:moveTo>
                  <a:pt x="5973763" y="3947160"/>
                </a:moveTo>
                <a:lnTo>
                  <a:pt x="5853684" y="4015867"/>
                </a:lnTo>
                <a:lnTo>
                  <a:pt x="5880354" y="3932619"/>
                </a:lnTo>
                <a:lnTo>
                  <a:pt x="6005259" y="3865055"/>
                </a:lnTo>
                <a:close/>
                <a:moveTo>
                  <a:pt x="5845493" y="4020503"/>
                </a:moveTo>
                <a:lnTo>
                  <a:pt x="5724843" y="4089464"/>
                </a:lnTo>
                <a:lnTo>
                  <a:pt x="5746687" y="4004818"/>
                </a:lnTo>
                <a:lnTo>
                  <a:pt x="5872163" y="3937000"/>
                </a:lnTo>
                <a:close/>
                <a:moveTo>
                  <a:pt x="5717286" y="4093845"/>
                </a:moveTo>
                <a:lnTo>
                  <a:pt x="5596636" y="4163060"/>
                </a:lnTo>
                <a:lnTo>
                  <a:pt x="5613591" y="4077018"/>
                </a:lnTo>
                <a:lnTo>
                  <a:pt x="5738813" y="4008946"/>
                </a:lnTo>
                <a:close/>
                <a:moveTo>
                  <a:pt x="5589080" y="4167251"/>
                </a:moveTo>
                <a:lnTo>
                  <a:pt x="5467732" y="4236593"/>
                </a:lnTo>
                <a:lnTo>
                  <a:pt x="5479796" y="4149217"/>
                </a:lnTo>
                <a:lnTo>
                  <a:pt x="5606034" y="4080891"/>
                </a:lnTo>
                <a:close/>
                <a:moveTo>
                  <a:pt x="5460810" y="4240594"/>
                </a:moveTo>
                <a:lnTo>
                  <a:pt x="5339207" y="4310444"/>
                </a:lnTo>
                <a:lnTo>
                  <a:pt x="5346256" y="4221544"/>
                </a:lnTo>
                <a:lnTo>
                  <a:pt x="5472620" y="4152900"/>
                </a:lnTo>
                <a:close/>
                <a:moveTo>
                  <a:pt x="5459731" y="4248531"/>
                </a:moveTo>
                <a:lnTo>
                  <a:pt x="5447665" y="4336034"/>
                </a:lnTo>
                <a:lnTo>
                  <a:pt x="5331587" y="4406392"/>
                </a:lnTo>
                <a:lnTo>
                  <a:pt x="5338636" y="4317810"/>
                </a:lnTo>
                <a:close/>
                <a:moveTo>
                  <a:pt x="5446586" y="4344099"/>
                </a:moveTo>
                <a:lnTo>
                  <a:pt x="5434584" y="4431475"/>
                </a:lnTo>
                <a:lnTo>
                  <a:pt x="5323968" y="4502658"/>
                </a:lnTo>
                <a:lnTo>
                  <a:pt x="5331016" y="4414203"/>
                </a:lnTo>
                <a:close/>
                <a:moveTo>
                  <a:pt x="5317300" y="4506976"/>
                </a:moveTo>
                <a:lnTo>
                  <a:pt x="5206175" y="4578350"/>
                </a:lnTo>
                <a:lnTo>
                  <a:pt x="5208206" y="4488561"/>
                </a:lnTo>
                <a:lnTo>
                  <a:pt x="5324031" y="4418330"/>
                </a:lnTo>
                <a:close/>
                <a:moveTo>
                  <a:pt x="5316665" y="4514914"/>
                </a:moveTo>
                <a:lnTo>
                  <a:pt x="5309680" y="4603433"/>
                </a:lnTo>
                <a:lnTo>
                  <a:pt x="5204269" y="4675569"/>
                </a:lnTo>
                <a:lnTo>
                  <a:pt x="5206302" y="4585907"/>
                </a:lnTo>
                <a:close/>
                <a:moveTo>
                  <a:pt x="5308982" y="4611561"/>
                </a:moveTo>
                <a:lnTo>
                  <a:pt x="5301996" y="4699953"/>
                </a:lnTo>
                <a:lnTo>
                  <a:pt x="5202111" y="4772851"/>
                </a:lnTo>
                <a:lnTo>
                  <a:pt x="5204143" y="4683379"/>
                </a:lnTo>
                <a:close/>
                <a:moveTo>
                  <a:pt x="5301361" y="4708335"/>
                </a:moveTo>
                <a:lnTo>
                  <a:pt x="5294376" y="4796473"/>
                </a:lnTo>
                <a:lnTo>
                  <a:pt x="5200015" y="4870069"/>
                </a:lnTo>
                <a:lnTo>
                  <a:pt x="5201984" y="4780788"/>
                </a:lnTo>
                <a:close/>
                <a:moveTo>
                  <a:pt x="5293678" y="4805045"/>
                </a:moveTo>
                <a:lnTo>
                  <a:pt x="5286757" y="4892993"/>
                </a:lnTo>
                <a:lnTo>
                  <a:pt x="5197857" y="4967288"/>
                </a:lnTo>
                <a:lnTo>
                  <a:pt x="5199825" y="4878388"/>
                </a:lnTo>
                <a:close/>
                <a:moveTo>
                  <a:pt x="5286057" y="4901883"/>
                </a:moveTo>
                <a:lnTo>
                  <a:pt x="5279073" y="4989513"/>
                </a:lnTo>
                <a:lnTo>
                  <a:pt x="5195697" y="5064443"/>
                </a:lnTo>
                <a:lnTo>
                  <a:pt x="5197666" y="4975543"/>
                </a:lnTo>
                <a:close/>
                <a:moveTo>
                  <a:pt x="5278374" y="4998720"/>
                </a:moveTo>
                <a:lnTo>
                  <a:pt x="5271199" y="5086350"/>
                </a:lnTo>
                <a:lnTo>
                  <a:pt x="5193284" y="5161852"/>
                </a:lnTo>
                <a:lnTo>
                  <a:pt x="5195253" y="5073460"/>
                </a:lnTo>
                <a:close/>
                <a:moveTo>
                  <a:pt x="5270691" y="5095621"/>
                </a:moveTo>
                <a:lnTo>
                  <a:pt x="5263832" y="5182553"/>
                </a:lnTo>
                <a:lnTo>
                  <a:pt x="5191379" y="5258753"/>
                </a:lnTo>
                <a:lnTo>
                  <a:pt x="5193348" y="5170742"/>
                </a:lnTo>
                <a:close/>
                <a:moveTo>
                  <a:pt x="5262563" y="5192586"/>
                </a:moveTo>
                <a:lnTo>
                  <a:pt x="5256213" y="5279073"/>
                </a:lnTo>
                <a:lnTo>
                  <a:pt x="5189284" y="5355273"/>
                </a:lnTo>
                <a:lnTo>
                  <a:pt x="5191252" y="5267770"/>
                </a:lnTo>
                <a:close/>
                <a:moveTo>
                  <a:pt x="5255069" y="5289550"/>
                </a:moveTo>
                <a:lnTo>
                  <a:pt x="5248275" y="5375466"/>
                </a:lnTo>
                <a:lnTo>
                  <a:pt x="5186870" y="5452301"/>
                </a:lnTo>
                <a:lnTo>
                  <a:pt x="5188776" y="5365306"/>
                </a:lnTo>
                <a:close/>
                <a:moveTo>
                  <a:pt x="5247386" y="5386769"/>
                </a:moveTo>
                <a:lnTo>
                  <a:pt x="5240656" y="5472049"/>
                </a:lnTo>
                <a:lnTo>
                  <a:pt x="5184712" y="5549011"/>
                </a:lnTo>
                <a:lnTo>
                  <a:pt x="5186617" y="5462715"/>
                </a:lnTo>
                <a:close/>
                <a:moveTo>
                  <a:pt x="5239639" y="5484178"/>
                </a:moveTo>
                <a:lnTo>
                  <a:pt x="5232972" y="5568950"/>
                </a:lnTo>
                <a:lnTo>
                  <a:pt x="5182553" y="5645976"/>
                </a:lnTo>
                <a:lnTo>
                  <a:pt x="5184457" y="5560568"/>
                </a:lnTo>
                <a:close/>
                <a:moveTo>
                  <a:pt x="5231956" y="5581650"/>
                </a:moveTo>
                <a:lnTo>
                  <a:pt x="5225606" y="5665026"/>
                </a:lnTo>
                <a:lnTo>
                  <a:pt x="5180711" y="5741861"/>
                </a:lnTo>
                <a:lnTo>
                  <a:pt x="5182553" y="5657533"/>
                </a:lnTo>
                <a:close/>
                <a:moveTo>
                  <a:pt x="5224463" y="5679758"/>
                </a:moveTo>
                <a:lnTo>
                  <a:pt x="5218113" y="5761736"/>
                </a:lnTo>
                <a:lnTo>
                  <a:pt x="5178679" y="5837936"/>
                </a:lnTo>
                <a:lnTo>
                  <a:pt x="5180520" y="5755005"/>
                </a:lnTo>
                <a:close/>
                <a:moveTo>
                  <a:pt x="5216525" y="5859907"/>
                </a:moveTo>
                <a:lnTo>
                  <a:pt x="5247768" y="5790057"/>
                </a:lnTo>
                <a:lnTo>
                  <a:pt x="5237734" y="5863273"/>
                </a:lnTo>
                <a:lnTo>
                  <a:pt x="5210683" y="5933631"/>
                </a:lnTo>
                <a:close/>
                <a:moveTo>
                  <a:pt x="5257038" y="5769864"/>
                </a:moveTo>
                <a:lnTo>
                  <a:pt x="5285931" y="5705412"/>
                </a:lnTo>
                <a:lnTo>
                  <a:pt x="5272532" y="5772150"/>
                </a:lnTo>
                <a:lnTo>
                  <a:pt x="5247132" y="5837492"/>
                </a:lnTo>
                <a:close/>
                <a:moveTo>
                  <a:pt x="5260086" y="5747512"/>
                </a:moveTo>
                <a:lnTo>
                  <a:pt x="5270119" y="5674551"/>
                </a:lnTo>
                <a:lnTo>
                  <a:pt x="5305616" y="5605780"/>
                </a:lnTo>
                <a:lnTo>
                  <a:pt x="5291392" y="5677853"/>
                </a:lnTo>
                <a:close/>
                <a:moveTo>
                  <a:pt x="5316030" y="5585524"/>
                </a:moveTo>
                <a:lnTo>
                  <a:pt x="5348859" y="5522024"/>
                </a:lnTo>
                <a:lnTo>
                  <a:pt x="5331905" y="5587683"/>
                </a:lnTo>
                <a:lnTo>
                  <a:pt x="5302949" y="5652262"/>
                </a:lnTo>
                <a:close/>
                <a:moveTo>
                  <a:pt x="5320475" y="5563172"/>
                </a:moveTo>
                <a:lnTo>
                  <a:pt x="5334635" y="5491290"/>
                </a:lnTo>
                <a:lnTo>
                  <a:pt x="5374323" y="5423408"/>
                </a:lnTo>
                <a:lnTo>
                  <a:pt x="5356035" y="5494274"/>
                </a:lnTo>
                <a:close/>
                <a:moveTo>
                  <a:pt x="5386006" y="5403342"/>
                </a:moveTo>
                <a:lnTo>
                  <a:pt x="5422710" y="5340604"/>
                </a:lnTo>
                <a:lnTo>
                  <a:pt x="5402072" y="5405057"/>
                </a:lnTo>
                <a:lnTo>
                  <a:pt x="5369116" y="5468557"/>
                </a:lnTo>
                <a:close/>
                <a:moveTo>
                  <a:pt x="5391849" y="5380800"/>
                </a:moveTo>
                <a:lnTo>
                  <a:pt x="5410073" y="5310124"/>
                </a:lnTo>
                <a:lnTo>
                  <a:pt x="5453888" y="5243132"/>
                </a:lnTo>
                <a:lnTo>
                  <a:pt x="5431600" y="5312982"/>
                </a:lnTo>
                <a:close/>
                <a:moveTo>
                  <a:pt x="5466969" y="5223193"/>
                </a:moveTo>
                <a:lnTo>
                  <a:pt x="5507419" y="5161407"/>
                </a:lnTo>
                <a:lnTo>
                  <a:pt x="5483098" y="5224907"/>
                </a:lnTo>
                <a:lnTo>
                  <a:pt x="5446331" y="5287772"/>
                </a:lnTo>
                <a:close/>
                <a:moveTo>
                  <a:pt x="5474208" y="5200523"/>
                </a:moveTo>
                <a:lnTo>
                  <a:pt x="5496243" y="5130800"/>
                </a:lnTo>
                <a:lnTo>
                  <a:pt x="5544122" y="5064824"/>
                </a:lnTo>
                <a:lnTo>
                  <a:pt x="5517896" y="5133150"/>
                </a:lnTo>
                <a:close/>
                <a:moveTo>
                  <a:pt x="5558854" y="5045202"/>
                </a:moveTo>
                <a:lnTo>
                  <a:pt x="5602923" y="4984433"/>
                </a:lnTo>
                <a:lnTo>
                  <a:pt x="5575110" y="5046345"/>
                </a:lnTo>
                <a:lnTo>
                  <a:pt x="5534597" y="5108258"/>
                </a:lnTo>
                <a:close/>
                <a:moveTo>
                  <a:pt x="5567617" y="5022279"/>
                </a:moveTo>
                <a:lnTo>
                  <a:pt x="5593843" y="4954080"/>
                </a:lnTo>
                <a:lnTo>
                  <a:pt x="5645785" y="4889119"/>
                </a:lnTo>
                <a:lnTo>
                  <a:pt x="5615686" y="4956112"/>
                </a:lnTo>
                <a:close/>
                <a:moveTo>
                  <a:pt x="5661660" y="4869244"/>
                </a:moveTo>
                <a:lnTo>
                  <a:pt x="5709349" y="4809617"/>
                </a:lnTo>
                <a:lnTo>
                  <a:pt x="5677853" y="4870450"/>
                </a:lnTo>
                <a:lnTo>
                  <a:pt x="5633403" y="4931347"/>
                </a:lnTo>
                <a:close/>
                <a:moveTo>
                  <a:pt x="5672074" y="4846066"/>
                </a:moveTo>
                <a:lnTo>
                  <a:pt x="5702110" y="4779201"/>
                </a:lnTo>
                <a:lnTo>
                  <a:pt x="5758053" y="4715320"/>
                </a:lnTo>
                <a:lnTo>
                  <a:pt x="5724144" y="4780979"/>
                </a:lnTo>
                <a:close/>
                <a:moveTo>
                  <a:pt x="5775452" y="4695444"/>
                </a:moveTo>
                <a:lnTo>
                  <a:pt x="5826633" y="4636961"/>
                </a:lnTo>
                <a:lnTo>
                  <a:pt x="5792089" y="4696016"/>
                </a:lnTo>
                <a:lnTo>
                  <a:pt x="5744274" y="4755769"/>
                </a:lnTo>
                <a:close/>
                <a:moveTo>
                  <a:pt x="5787581" y="4671949"/>
                </a:moveTo>
                <a:lnTo>
                  <a:pt x="5821426" y="4606417"/>
                </a:lnTo>
                <a:lnTo>
                  <a:pt x="5881180" y="4543679"/>
                </a:lnTo>
                <a:lnTo>
                  <a:pt x="5843588" y="4607941"/>
                </a:lnTo>
                <a:close/>
                <a:moveTo>
                  <a:pt x="5900166" y="4523677"/>
                </a:moveTo>
                <a:lnTo>
                  <a:pt x="5954713" y="4466527"/>
                </a:lnTo>
                <a:lnTo>
                  <a:pt x="5916994" y="4524121"/>
                </a:lnTo>
                <a:lnTo>
                  <a:pt x="5865749" y="4582732"/>
                </a:lnTo>
                <a:close/>
                <a:moveTo>
                  <a:pt x="5914136" y="4499864"/>
                </a:moveTo>
                <a:lnTo>
                  <a:pt x="5951601" y="4435729"/>
                </a:lnTo>
                <a:lnTo>
                  <a:pt x="6015101" y="4374134"/>
                </a:lnTo>
                <a:lnTo>
                  <a:pt x="5973953" y="4436999"/>
                </a:lnTo>
                <a:close/>
                <a:moveTo>
                  <a:pt x="6035866" y="4353814"/>
                </a:moveTo>
                <a:lnTo>
                  <a:pt x="6093651" y="4297807"/>
                </a:lnTo>
                <a:lnTo>
                  <a:pt x="6052884" y="4353941"/>
                </a:lnTo>
                <a:lnTo>
                  <a:pt x="5998210" y="4411091"/>
                </a:lnTo>
                <a:close/>
                <a:moveTo>
                  <a:pt x="6051677" y="4329621"/>
                </a:moveTo>
                <a:lnTo>
                  <a:pt x="6092762" y="4266883"/>
                </a:lnTo>
                <a:lnTo>
                  <a:pt x="6159944" y="4206558"/>
                </a:lnTo>
                <a:lnTo>
                  <a:pt x="6115494" y="4267962"/>
                </a:lnTo>
                <a:close/>
                <a:moveTo>
                  <a:pt x="6182487" y="4186238"/>
                </a:moveTo>
                <a:lnTo>
                  <a:pt x="6243384" y="4131564"/>
                </a:lnTo>
                <a:lnTo>
                  <a:pt x="6199695" y="4186174"/>
                </a:lnTo>
                <a:lnTo>
                  <a:pt x="6141847" y="4242245"/>
                </a:lnTo>
                <a:close/>
                <a:moveTo>
                  <a:pt x="6200331" y="4161663"/>
                </a:moveTo>
                <a:lnTo>
                  <a:pt x="6244781" y="4100386"/>
                </a:lnTo>
                <a:lnTo>
                  <a:pt x="6315457" y="4041267"/>
                </a:lnTo>
                <a:lnTo>
                  <a:pt x="6267514" y="4101275"/>
                </a:lnTo>
                <a:close/>
                <a:moveTo>
                  <a:pt x="6340031" y="4020820"/>
                </a:moveTo>
                <a:lnTo>
                  <a:pt x="6403531" y="3967480"/>
                </a:lnTo>
                <a:lnTo>
                  <a:pt x="6357112" y="4020566"/>
                </a:lnTo>
                <a:lnTo>
                  <a:pt x="6296152" y="4075303"/>
                </a:lnTo>
                <a:close/>
                <a:moveTo>
                  <a:pt x="6359969" y="3995865"/>
                </a:moveTo>
                <a:lnTo>
                  <a:pt x="6407912" y="3935984"/>
                </a:lnTo>
                <a:lnTo>
                  <a:pt x="6482017" y="3878199"/>
                </a:lnTo>
                <a:lnTo>
                  <a:pt x="6430963" y="3937000"/>
                </a:lnTo>
                <a:close/>
                <a:moveTo>
                  <a:pt x="6508560" y="3857434"/>
                </a:moveTo>
                <a:lnTo>
                  <a:pt x="6575235" y="3805491"/>
                </a:lnTo>
                <a:lnTo>
                  <a:pt x="6526149" y="3857053"/>
                </a:lnTo>
                <a:lnTo>
                  <a:pt x="6462205" y="3910457"/>
                </a:lnTo>
                <a:close/>
                <a:moveTo>
                  <a:pt x="6530785" y="3832034"/>
                </a:moveTo>
                <a:lnTo>
                  <a:pt x="6581585" y="3773615"/>
                </a:lnTo>
                <a:lnTo>
                  <a:pt x="6659055" y="3717100"/>
                </a:lnTo>
                <a:lnTo>
                  <a:pt x="6604699" y="3774250"/>
                </a:lnTo>
                <a:close/>
                <a:moveTo>
                  <a:pt x="6688074" y="3696145"/>
                </a:moveTo>
                <a:lnTo>
                  <a:pt x="6757353" y="3645345"/>
                </a:lnTo>
                <a:lnTo>
                  <a:pt x="6705854" y="3695256"/>
                </a:lnTo>
                <a:lnTo>
                  <a:pt x="6639116" y="3747326"/>
                </a:lnTo>
                <a:close/>
                <a:moveTo>
                  <a:pt x="6712649" y="3670364"/>
                </a:moveTo>
                <a:lnTo>
                  <a:pt x="6766878" y="3613214"/>
                </a:lnTo>
                <a:lnTo>
                  <a:pt x="6847523" y="3558032"/>
                </a:lnTo>
                <a:lnTo>
                  <a:pt x="6790373" y="3613595"/>
                </a:lnTo>
                <a:close/>
                <a:moveTo>
                  <a:pt x="6878574" y="3537014"/>
                </a:moveTo>
                <a:lnTo>
                  <a:pt x="6950329" y="3487928"/>
                </a:lnTo>
                <a:lnTo>
                  <a:pt x="6896482" y="3536315"/>
                </a:lnTo>
                <a:lnTo>
                  <a:pt x="6827076" y="3587115"/>
                </a:lnTo>
                <a:close/>
                <a:moveTo>
                  <a:pt x="6905562" y="3510852"/>
                </a:moveTo>
                <a:lnTo>
                  <a:pt x="6962712" y="3455353"/>
                </a:lnTo>
                <a:lnTo>
                  <a:pt x="7046341" y="3401568"/>
                </a:lnTo>
                <a:lnTo>
                  <a:pt x="6986144" y="3455607"/>
                </a:lnTo>
                <a:close/>
                <a:moveTo>
                  <a:pt x="7079996" y="3379978"/>
                </a:moveTo>
                <a:lnTo>
                  <a:pt x="7154037" y="3332353"/>
                </a:lnTo>
                <a:lnTo>
                  <a:pt x="7098094" y="3379089"/>
                </a:lnTo>
                <a:lnTo>
                  <a:pt x="7026212" y="3428302"/>
                </a:lnTo>
                <a:close/>
                <a:moveTo>
                  <a:pt x="7109587" y="3353372"/>
                </a:moveTo>
                <a:lnTo>
                  <a:pt x="7169785" y="3299333"/>
                </a:lnTo>
                <a:lnTo>
                  <a:pt x="7256336" y="3246882"/>
                </a:lnTo>
                <a:lnTo>
                  <a:pt x="7193344" y="3299460"/>
                </a:lnTo>
                <a:close/>
                <a:moveTo>
                  <a:pt x="7195185" y="3276537"/>
                </a:moveTo>
                <a:lnTo>
                  <a:pt x="7259511" y="3218688"/>
                </a:lnTo>
                <a:lnTo>
                  <a:pt x="7356221" y="3163380"/>
                </a:lnTo>
                <a:lnTo>
                  <a:pt x="7288213" y="3220085"/>
                </a:lnTo>
                <a:close/>
                <a:moveTo>
                  <a:pt x="7387654" y="3145409"/>
                </a:moveTo>
                <a:lnTo>
                  <a:pt x="7476935" y="3094609"/>
                </a:lnTo>
                <a:lnTo>
                  <a:pt x="7411403" y="3145727"/>
                </a:lnTo>
                <a:lnTo>
                  <a:pt x="7324725" y="3198241"/>
                </a:lnTo>
                <a:close/>
                <a:moveTo>
                  <a:pt x="7415340" y="3122232"/>
                </a:moveTo>
                <a:lnTo>
                  <a:pt x="7482840" y="3065844"/>
                </a:lnTo>
                <a:lnTo>
                  <a:pt x="7582726" y="3011869"/>
                </a:lnTo>
                <a:lnTo>
                  <a:pt x="7511923" y="3067050"/>
                </a:lnTo>
                <a:close/>
                <a:moveTo>
                  <a:pt x="7616444" y="2993644"/>
                </a:moveTo>
                <a:lnTo>
                  <a:pt x="7708393" y="2943924"/>
                </a:lnTo>
                <a:lnTo>
                  <a:pt x="7640320" y="2993581"/>
                </a:lnTo>
                <a:lnTo>
                  <a:pt x="7550912" y="3044381"/>
                </a:lnTo>
                <a:close/>
                <a:moveTo>
                  <a:pt x="7578344" y="2986278"/>
                </a:moveTo>
                <a:lnTo>
                  <a:pt x="7687374" y="2930462"/>
                </a:lnTo>
                <a:lnTo>
                  <a:pt x="7613206" y="2988310"/>
                </a:lnTo>
                <a:lnTo>
                  <a:pt x="7507606" y="3045460"/>
                </a:lnTo>
                <a:close/>
                <a:moveTo>
                  <a:pt x="7439343" y="3057398"/>
                </a:moveTo>
                <a:lnTo>
                  <a:pt x="7552818" y="2999359"/>
                </a:lnTo>
                <a:lnTo>
                  <a:pt x="7479094" y="3060700"/>
                </a:lnTo>
                <a:lnTo>
                  <a:pt x="7369302" y="3120073"/>
                </a:lnTo>
                <a:close/>
                <a:moveTo>
                  <a:pt x="7300278" y="3128582"/>
                </a:moveTo>
                <a:lnTo>
                  <a:pt x="7417244" y="3068701"/>
                </a:lnTo>
                <a:lnTo>
                  <a:pt x="7345363" y="3133090"/>
                </a:lnTo>
                <a:lnTo>
                  <a:pt x="7232332" y="3194241"/>
                </a:lnTo>
                <a:close/>
                <a:moveTo>
                  <a:pt x="7161213" y="3199765"/>
                </a:moveTo>
                <a:lnTo>
                  <a:pt x="7280910" y="3138488"/>
                </a:lnTo>
                <a:lnTo>
                  <a:pt x="7212013" y="3205353"/>
                </a:lnTo>
                <a:lnTo>
                  <a:pt x="7096379" y="3267901"/>
                </a:lnTo>
                <a:close/>
                <a:moveTo>
                  <a:pt x="7021513" y="3271203"/>
                </a:moveTo>
                <a:lnTo>
                  <a:pt x="7143432" y="3208782"/>
                </a:lnTo>
                <a:lnTo>
                  <a:pt x="7077837" y="3277680"/>
                </a:lnTo>
                <a:lnTo>
                  <a:pt x="6960172" y="3341180"/>
                </a:lnTo>
                <a:close/>
                <a:moveTo>
                  <a:pt x="6882448" y="3342322"/>
                </a:moveTo>
                <a:lnTo>
                  <a:pt x="7006209" y="3278822"/>
                </a:lnTo>
                <a:lnTo>
                  <a:pt x="6944107" y="3349752"/>
                </a:lnTo>
                <a:lnTo>
                  <a:pt x="6824790" y="3414268"/>
                </a:lnTo>
                <a:close/>
                <a:moveTo>
                  <a:pt x="6743446" y="3413506"/>
                </a:moveTo>
                <a:lnTo>
                  <a:pt x="6868731" y="3349371"/>
                </a:lnTo>
                <a:lnTo>
                  <a:pt x="6810439" y="3422206"/>
                </a:lnTo>
                <a:lnTo>
                  <a:pt x="6689789" y="3487484"/>
                </a:lnTo>
                <a:close/>
                <a:moveTo>
                  <a:pt x="6604444" y="3484626"/>
                </a:moveTo>
                <a:lnTo>
                  <a:pt x="6730937" y="3419856"/>
                </a:lnTo>
                <a:lnTo>
                  <a:pt x="6676771" y="3494469"/>
                </a:lnTo>
                <a:lnTo>
                  <a:pt x="6554788" y="3560445"/>
                </a:lnTo>
                <a:close/>
                <a:moveTo>
                  <a:pt x="6465634" y="3556000"/>
                </a:moveTo>
                <a:lnTo>
                  <a:pt x="6593269" y="3490659"/>
                </a:lnTo>
                <a:lnTo>
                  <a:pt x="6543357" y="3566859"/>
                </a:lnTo>
                <a:lnTo>
                  <a:pt x="6420358" y="3633343"/>
                </a:lnTo>
                <a:close/>
                <a:moveTo>
                  <a:pt x="6326632" y="3627120"/>
                </a:moveTo>
                <a:lnTo>
                  <a:pt x="6455157" y="3561397"/>
                </a:lnTo>
                <a:lnTo>
                  <a:pt x="6409627" y="3639249"/>
                </a:lnTo>
                <a:lnTo>
                  <a:pt x="6285865" y="3706178"/>
                </a:lnTo>
                <a:close/>
                <a:moveTo>
                  <a:pt x="6187631" y="3698303"/>
                </a:moveTo>
                <a:lnTo>
                  <a:pt x="6316663" y="3632200"/>
                </a:lnTo>
                <a:lnTo>
                  <a:pt x="6275706" y="3711639"/>
                </a:lnTo>
                <a:lnTo>
                  <a:pt x="6151563" y="3778695"/>
                </a:lnTo>
                <a:close/>
                <a:moveTo>
                  <a:pt x="6048629" y="3769424"/>
                </a:moveTo>
                <a:lnTo>
                  <a:pt x="6178614" y="3702939"/>
                </a:lnTo>
                <a:lnTo>
                  <a:pt x="6142228" y="3783838"/>
                </a:lnTo>
                <a:lnTo>
                  <a:pt x="6017133" y="3851466"/>
                </a:lnTo>
                <a:close/>
                <a:moveTo>
                  <a:pt x="5909628" y="3840607"/>
                </a:moveTo>
                <a:lnTo>
                  <a:pt x="6040184" y="3773805"/>
                </a:lnTo>
                <a:lnTo>
                  <a:pt x="6008434" y="3856355"/>
                </a:lnTo>
                <a:lnTo>
                  <a:pt x="5882831" y="3924300"/>
                </a:lnTo>
                <a:close/>
                <a:moveTo>
                  <a:pt x="5770563" y="3911600"/>
                </a:moveTo>
                <a:lnTo>
                  <a:pt x="5901563" y="3844544"/>
                </a:lnTo>
                <a:lnTo>
                  <a:pt x="5874766" y="3928301"/>
                </a:lnTo>
                <a:lnTo>
                  <a:pt x="5748656" y="3996500"/>
                </a:lnTo>
                <a:close/>
                <a:moveTo>
                  <a:pt x="5631561" y="3982784"/>
                </a:moveTo>
                <a:lnTo>
                  <a:pt x="5763007" y="3915474"/>
                </a:lnTo>
                <a:lnTo>
                  <a:pt x="5741099" y="4000500"/>
                </a:lnTo>
                <a:lnTo>
                  <a:pt x="5614606" y="4068826"/>
                </a:lnTo>
                <a:close/>
                <a:moveTo>
                  <a:pt x="5492560" y="4053903"/>
                </a:moveTo>
                <a:lnTo>
                  <a:pt x="5624513" y="3986340"/>
                </a:lnTo>
                <a:lnTo>
                  <a:pt x="5607432" y="4072827"/>
                </a:lnTo>
                <a:lnTo>
                  <a:pt x="5480432" y="4141407"/>
                </a:lnTo>
                <a:close/>
                <a:moveTo>
                  <a:pt x="5353558" y="4125024"/>
                </a:moveTo>
                <a:lnTo>
                  <a:pt x="5485765" y="4057650"/>
                </a:lnTo>
                <a:lnTo>
                  <a:pt x="5473700" y="4145471"/>
                </a:lnTo>
                <a:lnTo>
                  <a:pt x="5346700" y="4214178"/>
                </a:lnTo>
                <a:close/>
                <a:moveTo>
                  <a:pt x="5214556" y="4196144"/>
                </a:moveTo>
                <a:lnTo>
                  <a:pt x="5346954" y="4128453"/>
                </a:lnTo>
                <a:lnTo>
                  <a:pt x="5339906" y="4217353"/>
                </a:lnTo>
                <a:lnTo>
                  <a:pt x="5212906" y="4286187"/>
                </a:lnTo>
                <a:close/>
                <a:moveTo>
                  <a:pt x="5212398" y="4293616"/>
                </a:moveTo>
                <a:lnTo>
                  <a:pt x="5339398" y="4225036"/>
                </a:lnTo>
                <a:lnTo>
                  <a:pt x="5332349" y="4313936"/>
                </a:lnTo>
                <a:lnTo>
                  <a:pt x="5210557" y="4383786"/>
                </a:lnTo>
                <a:close/>
                <a:moveTo>
                  <a:pt x="5210302" y="4391089"/>
                </a:moveTo>
                <a:lnTo>
                  <a:pt x="5331651" y="4321683"/>
                </a:lnTo>
                <a:lnTo>
                  <a:pt x="5324602" y="4410583"/>
                </a:lnTo>
                <a:lnTo>
                  <a:pt x="5208270" y="4481068"/>
                </a:lnTo>
                <a:close/>
                <a:moveTo>
                  <a:pt x="5075682" y="4267200"/>
                </a:moveTo>
                <a:lnTo>
                  <a:pt x="5208206" y="4199319"/>
                </a:lnTo>
                <a:lnTo>
                  <a:pt x="5206238" y="4289679"/>
                </a:lnTo>
                <a:lnTo>
                  <a:pt x="5078731" y="4358577"/>
                </a:lnTo>
                <a:close/>
                <a:moveTo>
                  <a:pt x="5078984" y="4365689"/>
                </a:moveTo>
                <a:lnTo>
                  <a:pt x="5205984" y="4296982"/>
                </a:lnTo>
                <a:lnTo>
                  <a:pt x="5204016" y="4387215"/>
                </a:lnTo>
                <a:lnTo>
                  <a:pt x="5081969" y="4457065"/>
                </a:lnTo>
                <a:close/>
                <a:moveTo>
                  <a:pt x="5082286" y="4464177"/>
                </a:moveTo>
                <a:lnTo>
                  <a:pt x="5203889" y="4394645"/>
                </a:lnTo>
                <a:lnTo>
                  <a:pt x="5201920" y="4484815"/>
                </a:lnTo>
                <a:lnTo>
                  <a:pt x="5085398" y="4555490"/>
                </a:lnTo>
                <a:close/>
                <a:moveTo>
                  <a:pt x="5085588" y="4562729"/>
                </a:moveTo>
                <a:lnTo>
                  <a:pt x="5201730" y="4492308"/>
                </a:lnTo>
                <a:lnTo>
                  <a:pt x="5199761" y="4582351"/>
                </a:lnTo>
                <a:lnTo>
                  <a:pt x="5088700" y="4653788"/>
                </a:lnTo>
                <a:close/>
                <a:moveTo>
                  <a:pt x="5088954" y="4661218"/>
                </a:moveTo>
                <a:lnTo>
                  <a:pt x="5199570" y="4590034"/>
                </a:lnTo>
                <a:lnTo>
                  <a:pt x="5197602" y="4679887"/>
                </a:lnTo>
                <a:lnTo>
                  <a:pt x="5092002" y="4752150"/>
                </a:lnTo>
                <a:close/>
                <a:moveTo>
                  <a:pt x="5092256" y="4759706"/>
                </a:moveTo>
                <a:lnTo>
                  <a:pt x="5197412" y="4687697"/>
                </a:lnTo>
                <a:lnTo>
                  <a:pt x="5195444" y="4777486"/>
                </a:lnTo>
                <a:lnTo>
                  <a:pt x="5095304" y="4850511"/>
                </a:lnTo>
                <a:close/>
                <a:moveTo>
                  <a:pt x="5095557" y="4858195"/>
                </a:moveTo>
                <a:lnTo>
                  <a:pt x="5195253" y="4785487"/>
                </a:lnTo>
                <a:lnTo>
                  <a:pt x="5193284" y="4875022"/>
                </a:lnTo>
                <a:lnTo>
                  <a:pt x="5098606" y="4948873"/>
                </a:lnTo>
                <a:close/>
                <a:moveTo>
                  <a:pt x="5098860" y="4956683"/>
                </a:moveTo>
                <a:lnTo>
                  <a:pt x="5193094" y="4883150"/>
                </a:lnTo>
                <a:lnTo>
                  <a:pt x="5191125" y="4972558"/>
                </a:lnTo>
                <a:lnTo>
                  <a:pt x="5102225" y="5047044"/>
                </a:lnTo>
                <a:close/>
                <a:moveTo>
                  <a:pt x="5102225" y="5055172"/>
                </a:moveTo>
                <a:lnTo>
                  <a:pt x="5191125" y="4981067"/>
                </a:lnTo>
                <a:lnTo>
                  <a:pt x="5189156" y="5069967"/>
                </a:lnTo>
                <a:lnTo>
                  <a:pt x="5105464" y="5145215"/>
                </a:lnTo>
                <a:close/>
                <a:moveTo>
                  <a:pt x="5105527" y="5153660"/>
                </a:moveTo>
                <a:lnTo>
                  <a:pt x="5188776" y="5078921"/>
                </a:lnTo>
                <a:lnTo>
                  <a:pt x="5186807" y="5167821"/>
                </a:lnTo>
                <a:lnTo>
                  <a:pt x="5108575" y="5243640"/>
                </a:lnTo>
                <a:close/>
                <a:moveTo>
                  <a:pt x="5108829" y="5252149"/>
                </a:moveTo>
                <a:lnTo>
                  <a:pt x="5186363" y="5176838"/>
                </a:lnTo>
                <a:lnTo>
                  <a:pt x="5184394" y="5265738"/>
                </a:lnTo>
                <a:lnTo>
                  <a:pt x="5111623" y="5341938"/>
                </a:lnTo>
                <a:close/>
                <a:moveTo>
                  <a:pt x="5112132" y="5350637"/>
                </a:moveTo>
                <a:lnTo>
                  <a:pt x="5184457" y="5274437"/>
                </a:lnTo>
                <a:lnTo>
                  <a:pt x="5182489" y="5362639"/>
                </a:lnTo>
                <a:lnTo>
                  <a:pt x="5115179" y="5439537"/>
                </a:lnTo>
                <a:close/>
                <a:moveTo>
                  <a:pt x="5115497" y="5449126"/>
                </a:moveTo>
                <a:lnTo>
                  <a:pt x="5182235" y="5372926"/>
                </a:lnTo>
                <a:lnTo>
                  <a:pt x="5180331" y="5460619"/>
                </a:lnTo>
                <a:lnTo>
                  <a:pt x="5118482" y="5537962"/>
                </a:lnTo>
                <a:close/>
                <a:moveTo>
                  <a:pt x="5118799" y="5547614"/>
                </a:moveTo>
                <a:lnTo>
                  <a:pt x="5180076" y="5470970"/>
                </a:lnTo>
                <a:lnTo>
                  <a:pt x="5178171" y="5558092"/>
                </a:lnTo>
                <a:lnTo>
                  <a:pt x="5121783" y="5635752"/>
                </a:lnTo>
                <a:close/>
                <a:moveTo>
                  <a:pt x="5122101" y="5646039"/>
                </a:moveTo>
                <a:lnTo>
                  <a:pt x="5177918" y="5569268"/>
                </a:lnTo>
                <a:lnTo>
                  <a:pt x="5176012" y="5655691"/>
                </a:lnTo>
                <a:lnTo>
                  <a:pt x="5125212" y="5733542"/>
                </a:lnTo>
                <a:close/>
                <a:moveTo>
                  <a:pt x="5125403" y="5744528"/>
                </a:moveTo>
                <a:lnTo>
                  <a:pt x="5175758" y="5667693"/>
                </a:lnTo>
                <a:lnTo>
                  <a:pt x="5173663" y="5753100"/>
                </a:lnTo>
                <a:lnTo>
                  <a:pt x="5128133" y="5830951"/>
                </a:lnTo>
                <a:close/>
                <a:moveTo>
                  <a:pt x="5128769" y="5843016"/>
                </a:moveTo>
                <a:lnTo>
                  <a:pt x="5173219" y="5766372"/>
                </a:lnTo>
                <a:lnTo>
                  <a:pt x="5171377" y="5850890"/>
                </a:lnTo>
                <a:lnTo>
                  <a:pt x="5131308" y="5928487"/>
                </a:lnTo>
                <a:close/>
                <a:moveTo>
                  <a:pt x="5132070" y="5941505"/>
                </a:moveTo>
                <a:lnTo>
                  <a:pt x="5171377" y="5865305"/>
                </a:lnTo>
                <a:lnTo>
                  <a:pt x="5169535" y="5948426"/>
                </a:lnTo>
                <a:lnTo>
                  <a:pt x="5134864" y="6025452"/>
                </a:lnTo>
                <a:close/>
                <a:moveTo>
                  <a:pt x="5135372" y="6039930"/>
                </a:moveTo>
                <a:lnTo>
                  <a:pt x="5169154" y="5964746"/>
                </a:lnTo>
                <a:lnTo>
                  <a:pt x="5167376" y="6046089"/>
                </a:lnTo>
                <a:lnTo>
                  <a:pt x="5138166" y="6122289"/>
                </a:lnTo>
                <a:close/>
                <a:moveTo>
                  <a:pt x="5158740" y="6436487"/>
                </a:moveTo>
                <a:lnTo>
                  <a:pt x="5150676" y="6494780"/>
                </a:lnTo>
                <a:lnTo>
                  <a:pt x="5148644" y="6433820"/>
                </a:lnTo>
                <a:lnTo>
                  <a:pt x="5160074" y="6375845"/>
                </a:lnTo>
                <a:close/>
                <a:moveTo>
                  <a:pt x="5160899" y="6338888"/>
                </a:moveTo>
                <a:lnTo>
                  <a:pt x="5147691" y="6405753"/>
                </a:lnTo>
                <a:lnTo>
                  <a:pt x="5145342" y="6335332"/>
                </a:lnTo>
                <a:lnTo>
                  <a:pt x="5162423" y="6269101"/>
                </a:lnTo>
                <a:close/>
                <a:moveTo>
                  <a:pt x="5163058" y="6241225"/>
                </a:moveTo>
                <a:lnTo>
                  <a:pt x="5144580" y="6312853"/>
                </a:lnTo>
                <a:lnTo>
                  <a:pt x="5142040" y="6236653"/>
                </a:lnTo>
                <a:lnTo>
                  <a:pt x="5164709" y="6165850"/>
                </a:lnTo>
                <a:close/>
                <a:moveTo>
                  <a:pt x="5141405" y="6218047"/>
                </a:moveTo>
                <a:lnTo>
                  <a:pt x="5138674" y="6138418"/>
                </a:lnTo>
                <a:lnTo>
                  <a:pt x="5166931" y="6064885"/>
                </a:lnTo>
                <a:lnTo>
                  <a:pt x="5165218" y="6143689"/>
                </a:lnTo>
                <a:close/>
                <a:moveTo>
                  <a:pt x="5179505" y="6244463"/>
                </a:moveTo>
                <a:lnTo>
                  <a:pt x="5168011" y="6302566"/>
                </a:lnTo>
                <a:lnTo>
                  <a:pt x="5169344" y="6242114"/>
                </a:lnTo>
                <a:lnTo>
                  <a:pt x="5184204" y="6184519"/>
                </a:lnTo>
                <a:close/>
                <a:moveTo>
                  <a:pt x="5169980" y="6214301"/>
                </a:moveTo>
                <a:lnTo>
                  <a:pt x="5171504" y="6144451"/>
                </a:lnTo>
                <a:lnTo>
                  <a:pt x="5192586" y="6078728"/>
                </a:lnTo>
                <a:lnTo>
                  <a:pt x="5187125" y="6147562"/>
                </a:lnTo>
                <a:close/>
                <a:moveTo>
                  <a:pt x="5211255" y="6054471"/>
                </a:moveTo>
                <a:lnTo>
                  <a:pt x="5196332" y="6112256"/>
                </a:lnTo>
                <a:lnTo>
                  <a:pt x="5201032" y="6052566"/>
                </a:lnTo>
                <a:lnTo>
                  <a:pt x="5219319" y="5995416"/>
                </a:lnTo>
                <a:close/>
                <a:moveTo>
                  <a:pt x="5203254" y="6024944"/>
                </a:moveTo>
                <a:lnTo>
                  <a:pt x="5208651" y="5956237"/>
                </a:lnTo>
                <a:lnTo>
                  <a:pt x="5233670" y="5891086"/>
                </a:lnTo>
                <a:lnTo>
                  <a:pt x="5224336" y="5959031"/>
                </a:lnTo>
                <a:close/>
                <a:moveTo>
                  <a:pt x="5254054" y="5866638"/>
                </a:moveTo>
                <a:lnTo>
                  <a:pt x="5235702" y="5923788"/>
                </a:lnTo>
                <a:lnTo>
                  <a:pt x="5243767" y="5864924"/>
                </a:lnTo>
                <a:lnTo>
                  <a:pt x="5265484" y="5808409"/>
                </a:lnTo>
                <a:close/>
                <a:moveTo>
                  <a:pt x="5307711" y="5680964"/>
                </a:moveTo>
                <a:lnTo>
                  <a:pt x="5285931" y="5737606"/>
                </a:lnTo>
                <a:lnTo>
                  <a:pt x="5297361" y="5679758"/>
                </a:lnTo>
                <a:lnTo>
                  <a:pt x="5322761" y="5623941"/>
                </a:lnTo>
                <a:close/>
                <a:moveTo>
                  <a:pt x="5372354" y="5497322"/>
                </a:moveTo>
                <a:lnTo>
                  <a:pt x="5346954" y="5553266"/>
                </a:lnTo>
                <a:lnTo>
                  <a:pt x="5361623" y="5496497"/>
                </a:lnTo>
                <a:lnTo>
                  <a:pt x="5389944" y="5441506"/>
                </a:lnTo>
                <a:close/>
                <a:moveTo>
                  <a:pt x="5447919" y="5315839"/>
                </a:moveTo>
                <a:lnTo>
                  <a:pt x="5419471" y="5370957"/>
                </a:lnTo>
                <a:lnTo>
                  <a:pt x="5437315" y="5315331"/>
                </a:lnTo>
                <a:lnTo>
                  <a:pt x="5469065" y="5261293"/>
                </a:lnTo>
                <a:close/>
                <a:moveTo>
                  <a:pt x="5534469" y="5136515"/>
                </a:moveTo>
                <a:lnTo>
                  <a:pt x="5502719" y="5190681"/>
                </a:lnTo>
                <a:lnTo>
                  <a:pt x="5523611" y="5136198"/>
                </a:lnTo>
                <a:lnTo>
                  <a:pt x="5558282" y="5083239"/>
                </a:lnTo>
                <a:close/>
                <a:moveTo>
                  <a:pt x="5631879" y="4959350"/>
                </a:moveTo>
                <a:lnTo>
                  <a:pt x="5597081" y="5012500"/>
                </a:lnTo>
                <a:lnTo>
                  <a:pt x="5620956" y="4959414"/>
                </a:lnTo>
                <a:lnTo>
                  <a:pt x="5658612" y="4907534"/>
                </a:lnTo>
                <a:close/>
                <a:moveTo>
                  <a:pt x="5740337" y="4784217"/>
                </a:moveTo>
                <a:lnTo>
                  <a:pt x="5702237" y="4836224"/>
                </a:lnTo>
                <a:lnTo>
                  <a:pt x="5728906" y="4784535"/>
                </a:lnTo>
                <a:lnTo>
                  <a:pt x="5769419" y="4733735"/>
                </a:lnTo>
                <a:close/>
                <a:moveTo>
                  <a:pt x="5859781" y="4611180"/>
                </a:moveTo>
                <a:lnTo>
                  <a:pt x="5819140" y="4661980"/>
                </a:lnTo>
                <a:lnTo>
                  <a:pt x="5848477" y="4611815"/>
                </a:lnTo>
                <a:lnTo>
                  <a:pt x="5891720" y="4562412"/>
                </a:lnTo>
                <a:close/>
                <a:moveTo>
                  <a:pt x="5990145" y="4440238"/>
                </a:moveTo>
                <a:lnTo>
                  <a:pt x="5946839" y="4489768"/>
                </a:lnTo>
                <a:lnTo>
                  <a:pt x="5978589" y="4441063"/>
                </a:lnTo>
                <a:lnTo>
                  <a:pt x="6024372" y="4392994"/>
                </a:lnTo>
                <a:close/>
                <a:moveTo>
                  <a:pt x="6131497" y="4271391"/>
                </a:moveTo>
                <a:lnTo>
                  <a:pt x="6085650" y="4319588"/>
                </a:lnTo>
                <a:lnTo>
                  <a:pt x="6119876" y="4272471"/>
                </a:lnTo>
                <a:lnTo>
                  <a:pt x="6168009" y="4225798"/>
                </a:lnTo>
                <a:close/>
                <a:moveTo>
                  <a:pt x="6283897" y="4104703"/>
                </a:moveTo>
                <a:lnTo>
                  <a:pt x="6235700" y="4151440"/>
                </a:lnTo>
                <a:lnTo>
                  <a:pt x="6272086" y="4105974"/>
                </a:lnTo>
                <a:lnTo>
                  <a:pt x="6322314" y="4060762"/>
                </a:lnTo>
                <a:close/>
                <a:moveTo>
                  <a:pt x="6447156" y="3940175"/>
                </a:moveTo>
                <a:lnTo>
                  <a:pt x="6396736" y="3985387"/>
                </a:lnTo>
                <a:lnTo>
                  <a:pt x="6435154" y="3941572"/>
                </a:lnTo>
                <a:lnTo>
                  <a:pt x="6487351" y="3897884"/>
                </a:lnTo>
                <a:close/>
                <a:moveTo>
                  <a:pt x="6621463" y="3777615"/>
                </a:moveTo>
                <a:lnTo>
                  <a:pt x="6569075" y="3821366"/>
                </a:lnTo>
                <a:lnTo>
                  <a:pt x="6609270" y="3779203"/>
                </a:lnTo>
                <a:lnTo>
                  <a:pt x="6663309" y="3737039"/>
                </a:lnTo>
                <a:close/>
                <a:moveTo>
                  <a:pt x="6806629" y="3617278"/>
                </a:moveTo>
                <a:lnTo>
                  <a:pt x="6752527" y="3659441"/>
                </a:lnTo>
                <a:lnTo>
                  <a:pt x="6794246" y="3618992"/>
                </a:lnTo>
                <a:lnTo>
                  <a:pt x="6849872" y="3578416"/>
                </a:lnTo>
                <a:close/>
                <a:moveTo>
                  <a:pt x="7002463" y="3458972"/>
                </a:moveTo>
                <a:lnTo>
                  <a:pt x="6946773" y="3499612"/>
                </a:lnTo>
                <a:lnTo>
                  <a:pt x="6989763" y="3460750"/>
                </a:lnTo>
                <a:lnTo>
                  <a:pt x="7046913" y="3421761"/>
                </a:lnTo>
                <a:close/>
                <a:moveTo>
                  <a:pt x="7209473" y="3302889"/>
                </a:moveTo>
                <a:lnTo>
                  <a:pt x="7152323" y="3341941"/>
                </a:lnTo>
                <a:lnTo>
                  <a:pt x="7196773" y="3304858"/>
                </a:lnTo>
                <a:lnTo>
                  <a:pt x="7254812" y="3267520"/>
                </a:lnTo>
                <a:close/>
                <a:moveTo>
                  <a:pt x="7310247" y="3224340"/>
                </a:moveTo>
                <a:lnTo>
                  <a:pt x="7236079" y="3272028"/>
                </a:lnTo>
                <a:lnTo>
                  <a:pt x="7292086" y="3225292"/>
                </a:lnTo>
                <a:lnTo>
                  <a:pt x="7368286" y="3179064"/>
                </a:lnTo>
                <a:close/>
                <a:moveTo>
                  <a:pt x="7427913" y="3148902"/>
                </a:moveTo>
                <a:lnTo>
                  <a:pt x="7369810" y="3186303"/>
                </a:lnTo>
                <a:lnTo>
                  <a:pt x="7415086" y="3150934"/>
                </a:lnTo>
                <a:lnTo>
                  <a:pt x="7474077" y="3115247"/>
                </a:lnTo>
                <a:close/>
                <a:moveTo>
                  <a:pt x="7534212" y="3071368"/>
                </a:moveTo>
                <a:lnTo>
                  <a:pt x="7458012" y="3117596"/>
                </a:lnTo>
                <a:lnTo>
                  <a:pt x="7515987" y="3072384"/>
                </a:lnTo>
                <a:lnTo>
                  <a:pt x="7594156" y="3027934"/>
                </a:lnTo>
                <a:close/>
                <a:moveTo>
                  <a:pt x="7656513" y="2997200"/>
                </a:moveTo>
                <a:lnTo>
                  <a:pt x="7597457" y="3033014"/>
                </a:lnTo>
                <a:lnTo>
                  <a:pt x="7643495" y="2999359"/>
                </a:lnTo>
                <a:lnTo>
                  <a:pt x="7703122" y="2965260"/>
                </a:lnTo>
                <a:close/>
                <a:moveTo>
                  <a:pt x="7768209" y="2921000"/>
                </a:moveTo>
                <a:lnTo>
                  <a:pt x="7690041" y="2965450"/>
                </a:lnTo>
                <a:lnTo>
                  <a:pt x="7749857" y="2921826"/>
                </a:lnTo>
                <a:lnTo>
                  <a:pt x="7829868" y="2878582"/>
                </a:lnTo>
                <a:close/>
                <a:moveTo>
                  <a:pt x="7896352" y="2847658"/>
                </a:moveTo>
                <a:lnTo>
                  <a:pt x="7836662" y="2881884"/>
                </a:lnTo>
                <a:lnTo>
                  <a:pt x="7883271" y="2850134"/>
                </a:lnTo>
                <a:lnTo>
                  <a:pt x="7943406" y="2817622"/>
                </a:lnTo>
                <a:close/>
                <a:moveTo>
                  <a:pt x="8013573" y="2772283"/>
                </a:moveTo>
                <a:lnTo>
                  <a:pt x="7933500" y="2815590"/>
                </a:lnTo>
                <a:lnTo>
                  <a:pt x="7994904" y="2773490"/>
                </a:lnTo>
                <a:lnTo>
                  <a:pt x="8076629" y="2731707"/>
                </a:lnTo>
                <a:close/>
                <a:moveTo>
                  <a:pt x="8146923" y="2700020"/>
                </a:moveTo>
                <a:lnTo>
                  <a:pt x="8086852" y="2732532"/>
                </a:lnTo>
                <a:lnTo>
                  <a:pt x="8133779" y="2702306"/>
                </a:lnTo>
                <a:lnTo>
                  <a:pt x="8194040" y="2671445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584967" y="1397700"/>
            <a:ext cx="9022000" cy="638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5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 rot="-5400000">
            <a:off x="5654651" y="328279"/>
            <a:ext cx="6868303" cy="6206405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1584967" y="5468667"/>
            <a:ext cx="90220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480"/>
              </a:spcBef>
              <a:spcAft>
                <a:spcPts val="0"/>
              </a:spcAft>
              <a:buSzPts val="16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9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 1" type="blank">
  <p:cSld name="Blank - Dark 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/>
          <p:nvPr/>
        </p:nvSpPr>
        <p:spPr>
          <a:xfrm>
            <a:off x="1" y="12721"/>
            <a:ext cx="12192255" cy="6845300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1279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84967" y="1371833"/>
            <a:ext cx="9022000" cy="20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967" y="3802567"/>
            <a:ext cx="9022000" cy="20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╺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-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⬞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45" y="62315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r" rtl="0">
              <a:buNone/>
              <a:defRPr sz="1733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fld id="{82968B91-31C7-C843-BA6E-C3BDCF9F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5213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ctrTitle"/>
          </p:nvPr>
        </p:nvSpPr>
        <p:spPr>
          <a:xfrm>
            <a:off x="-428277" y="1027249"/>
            <a:ext cx="13198824" cy="22476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pPr algn="ctr"/>
            <a:r>
              <a:rPr lang="en" sz="3200" b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Shape-Tunable Plasmonic Gold </a:t>
            </a:r>
            <a:r>
              <a:rPr lang="en" sz="3200" b="1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Nanosensors</a:t>
            </a:r>
            <a:r>
              <a:rPr lang="en" sz="3200" b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 for </a:t>
            </a:r>
            <a:br>
              <a:rPr lang="en" sz="3200" b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</a:br>
            <a:r>
              <a:rPr lang="en" sz="3200" b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Quantitative Circulating Tumor DNA Screening</a:t>
            </a:r>
            <a:endParaRPr sz="3200" b="1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Angsana New" panose="02020603050405020304" pitchFamily="18" charset="-34"/>
              <a:sym typeface="Lora"/>
            </a:endParaRPr>
          </a:p>
        </p:txBody>
      </p:sp>
      <p:sp>
        <p:nvSpPr>
          <p:cNvPr id="70" name="Google Shape;70;p16"/>
          <p:cNvSpPr txBox="1"/>
          <p:nvPr/>
        </p:nvSpPr>
        <p:spPr>
          <a:xfrm>
            <a:off x="2264192" y="4255151"/>
            <a:ext cx="7663616" cy="15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Lauren Zhang</a:t>
            </a:r>
            <a:endParaRPr sz="24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Angsana New" panose="02020603050405020304" pitchFamily="18" charset="-34"/>
              <a:sym typeface="Lora"/>
            </a:endParaRPr>
          </a:p>
          <a:p>
            <a:pPr algn="ctr"/>
            <a:r>
              <a:rPr lang="en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The Lawrenceville School</a:t>
            </a:r>
          </a:p>
          <a:p>
            <a:pPr algn="ctr"/>
            <a:r>
              <a:rPr lang="en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Mercer Science &amp; Engineering Fair</a:t>
            </a:r>
          </a:p>
          <a:p>
            <a:pPr algn="ctr"/>
            <a:r>
              <a:rPr lang="en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March 13, 2021</a:t>
            </a:r>
            <a:endParaRPr sz="24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Angsana New" panose="02020603050405020304" pitchFamily="18" charset="-34"/>
              <a:sym typeface="Lora"/>
            </a:endParaRPr>
          </a:p>
          <a:p>
            <a:pPr algn="ctr"/>
            <a:endParaRPr sz="24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533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675667" y="394733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Nanoparticle Characterization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 dirty="0"/>
          </a:p>
        </p:txBody>
      </p:sp>
      <p:sp>
        <p:nvSpPr>
          <p:cNvPr id="145" name="Google Shape;145;p22"/>
          <p:cNvSpPr txBox="1"/>
          <p:nvPr/>
        </p:nvSpPr>
        <p:spPr>
          <a:xfrm>
            <a:off x="344988" y="1574587"/>
            <a:ext cx="5610833" cy="340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Relatively uniform nanoparticle geometries</a:t>
            </a:r>
            <a:endParaRPr sz="2000" dirty="0">
              <a:solidFill>
                <a:srgbClr val="F3F3F3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These shapes were purified and used for screening experiments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Transmission Electron Microscope(TEM) Micrographs</a:t>
            </a:r>
          </a:p>
          <a:p>
            <a:pPr marL="203195" lvl="8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    	 a) Sphere: 20nm x 20nm</a:t>
            </a:r>
          </a:p>
          <a:p>
            <a:pPr marL="203195" lvl="4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    	 b) Nanorod: 13nm x 45nm</a:t>
            </a:r>
          </a:p>
          <a:p>
            <a:pPr marL="203195" lvl="4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     	 c) </a:t>
            </a:r>
            <a:r>
              <a:rPr lang="en" sz="2000" dirty="0" err="1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Nanobipyramid</a:t>
            </a:r>
            <a:r>
              <a:rPr lang="en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: 25 x 70nm</a:t>
            </a:r>
          </a:p>
          <a:p>
            <a:pPr marL="546095" indent="-34290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endParaRPr sz="2000" dirty="0">
              <a:solidFill>
                <a:schemeClr val="bg1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6CF7E8-F435-5348-ACAD-72FE768ECDF4}"/>
              </a:ext>
            </a:extLst>
          </p:cNvPr>
          <p:cNvSpPr/>
          <p:nvPr/>
        </p:nvSpPr>
        <p:spPr>
          <a:xfrm>
            <a:off x="6646397" y="6463267"/>
            <a:ext cx="5022541" cy="26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i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“Rational Design of On-Chip Gold Plasmonic Nanoparticles for Liquid Biopsy” , pending</a:t>
            </a:r>
            <a:endParaRPr lang="en-US" sz="1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39A749-C9DF-EF4C-948C-15C4C334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123" y="1634393"/>
            <a:ext cx="5829522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5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675666" y="394733"/>
            <a:ext cx="10713917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CST Simulations and Experimental Testing</a:t>
            </a:r>
            <a:endParaRPr sz="4800" dirty="0">
              <a:solidFill>
                <a:schemeClr val="bg1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 dirty="0"/>
          </a:p>
        </p:txBody>
      </p:sp>
      <p:sp>
        <p:nvSpPr>
          <p:cNvPr id="9" name="Google Shape;145;p22">
            <a:extLst>
              <a:ext uri="{FF2B5EF4-FFF2-40B4-BE49-F238E27FC236}">
                <a16:creationId xmlns:a16="http://schemas.microsoft.com/office/drawing/2014/main" id="{FE649514-7B30-CE45-862E-1CD64ECC8820}"/>
              </a:ext>
            </a:extLst>
          </p:cNvPr>
          <p:cNvSpPr txBox="1"/>
          <p:nvPr/>
        </p:nvSpPr>
        <p:spPr>
          <a:xfrm>
            <a:off x="117501" y="1032733"/>
            <a:ext cx="5626536" cy="340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CST Microwave Studio software– used for 3D simulation and observing magnetic field around the </a:t>
            </a:r>
            <a:r>
              <a:rPr lang="en-US" sz="2000" dirty="0" err="1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nanosensor</a:t>
            </a: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 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Far-field monitors compute resonance spectra of simulated nanosensors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Strong qualitative agreement– simulation can predict resonance spectrum shape</a:t>
            </a:r>
            <a:endParaRPr lang="en-US" sz="2000" dirty="0">
              <a:solidFill>
                <a:schemeClr val="bg1"/>
              </a:solidFill>
              <a:latin typeface="Baskerville Old Face" panose="02020602080505020303" pitchFamily="18" charset="77"/>
              <a:ea typeface="Baskerville" panose="02020502070401020303" pitchFamily="18" charset="0"/>
            </a:endParaRPr>
          </a:p>
          <a:p>
            <a:pPr marL="203195" lvl="2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- Nanospheres: ~500nm</a:t>
            </a:r>
          </a:p>
          <a:p>
            <a:pPr marL="203195" lvl="2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- Nanorods: ~700nm</a:t>
            </a:r>
          </a:p>
          <a:p>
            <a:pPr marL="203195" lvl="2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- </a:t>
            </a:r>
            <a:r>
              <a:rPr lang="en-US" sz="2000" dirty="0" err="1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Nanobipyramids</a:t>
            </a: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: ~750nm-800nm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Highest sensitivity: gold </a:t>
            </a:r>
            <a:r>
              <a:rPr lang="en-US" sz="2000" dirty="0" err="1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nanobipyramids</a:t>
            </a:r>
            <a:endParaRPr lang="en-US" sz="2000" dirty="0">
              <a:solidFill>
                <a:schemeClr val="bg1"/>
              </a:solidFill>
              <a:latin typeface="Baskerville Old Face" panose="02020602080505020303" pitchFamily="18" charset="77"/>
              <a:ea typeface="Baskerville" panose="02020502070401020303" pitchFamily="18" charset="0"/>
              <a:cs typeface="Lora"/>
              <a:sym typeface="Lora"/>
            </a:endParaRPr>
          </a:p>
          <a:p>
            <a:pPr marL="203195" lvl="1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- Sharp corners increased plasmonic 	sensitivity</a:t>
            </a:r>
          </a:p>
          <a:p>
            <a:pPr marL="203195" lvl="1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- May have high sensitivity in ctDNA 	detection</a:t>
            </a:r>
          </a:p>
          <a:p>
            <a:pPr marL="546095" lvl="2" indent="-34290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Baskerville Old Face" panose="02020602080505020303" pitchFamily="18" charset="77"/>
              <a:ea typeface="Baskerville" panose="02020502070401020303" pitchFamily="18" charset="0"/>
              <a:cs typeface="Lora"/>
              <a:sym typeface="Lora"/>
            </a:endParaRPr>
          </a:p>
          <a:p>
            <a:pPr marL="546095" lvl="2" indent="-34290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Baskerville Old Face" panose="02020602080505020303" pitchFamily="18" charset="77"/>
              <a:ea typeface="Baskerville" panose="02020502070401020303" pitchFamily="18" charset="0"/>
              <a:cs typeface="Lora"/>
              <a:sym typeface="Lora"/>
            </a:endParaRP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endParaRPr lang="en-US" sz="2000" dirty="0">
              <a:solidFill>
                <a:schemeClr val="bg1"/>
              </a:solidFill>
              <a:latin typeface="Baskerville Old Face" panose="02020602080505020303" pitchFamily="18" charset="77"/>
              <a:ea typeface="Baskerville" panose="02020502070401020303" pitchFamily="18" charset="0"/>
              <a:cs typeface="Lora"/>
              <a:sym typeface="Lora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30BEF23-0B6E-264F-BA30-3DC869B7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624" y="1458495"/>
            <a:ext cx="6041875" cy="26833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C52FDA-21FA-7241-8B3C-27AF2F01AB96}"/>
              </a:ext>
            </a:extLst>
          </p:cNvPr>
          <p:cNvSpPr txBox="1"/>
          <p:nvPr/>
        </p:nvSpPr>
        <p:spPr>
          <a:xfrm>
            <a:off x="5624004" y="6493935"/>
            <a:ext cx="61462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“Shape Effects of Plasmonic Gold Nanoparticles for Circulating Tumor DNA Screening”, IEEE Sensors, 2020</a:t>
            </a:r>
            <a:endParaRPr lang="en-US" sz="1050" i="1" dirty="0"/>
          </a:p>
        </p:txBody>
      </p:sp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1E8917CB-E269-B049-9E3F-F537593A1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659" y="4496127"/>
            <a:ext cx="5384924" cy="18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8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662600" y="458700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PNA Conjugation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5304ED-7E9C-4C42-8734-F3501FF84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244" y="1267747"/>
            <a:ext cx="5553669" cy="33358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D57BB-AABC-C44C-A00D-5ABB23791EBD}"/>
              </a:ext>
            </a:extLst>
          </p:cNvPr>
          <p:cNvSpPr/>
          <p:nvPr/>
        </p:nvSpPr>
        <p:spPr>
          <a:xfrm>
            <a:off x="6246510" y="4616991"/>
            <a:ext cx="261001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33" i="1" dirty="0">
                <a:solidFill>
                  <a:schemeClr val="bg1"/>
                </a:solidFill>
                <a:latin typeface="Baskerville Old Face" panose="02020602080505020303" pitchFamily="18" charset="77"/>
              </a:rPr>
              <a:t>Biosensors and Bioelectronics </a:t>
            </a:r>
            <a:r>
              <a:rPr lang="en-US" sz="1333" dirty="0">
                <a:solidFill>
                  <a:schemeClr val="bg1"/>
                </a:solidFill>
                <a:latin typeface="Baskerville Old Face" panose="02020602080505020303" pitchFamily="18" charset="77"/>
              </a:rPr>
              <a:t>2019</a:t>
            </a:r>
          </a:p>
        </p:txBody>
      </p:sp>
      <p:sp>
        <p:nvSpPr>
          <p:cNvPr id="6" name="Google Shape;145;p22">
            <a:extLst>
              <a:ext uri="{FF2B5EF4-FFF2-40B4-BE49-F238E27FC236}">
                <a16:creationId xmlns:a16="http://schemas.microsoft.com/office/drawing/2014/main" id="{CC65363E-23CF-184A-8CFF-743E3567FFAB}"/>
              </a:ext>
            </a:extLst>
          </p:cNvPr>
          <p:cNvSpPr txBox="1"/>
          <p:nvPr/>
        </p:nvSpPr>
        <p:spPr>
          <a:xfrm>
            <a:off x="455231" y="1511549"/>
            <a:ext cx="5610833" cy="340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Peptide Nucleic Acid (PNA) strands complimentary to the G12D variant</a:t>
            </a:r>
          </a:p>
          <a:p>
            <a:pPr marL="203195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	- Versatile: PNA sequence can be altered 	depending on targeted disease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3F3F3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Conjugated onto nanoparticles using primarily EDC and NHS</a:t>
            </a: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D230EF0-C9A6-E345-92A0-74C571D07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31" y="4697696"/>
            <a:ext cx="5640769" cy="12594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DC9E6B1-5F65-DB4F-BDFA-2CB67A3EED08}"/>
              </a:ext>
            </a:extLst>
          </p:cNvPr>
          <p:cNvSpPr txBox="1"/>
          <p:nvPr/>
        </p:nvSpPr>
        <p:spPr>
          <a:xfrm>
            <a:off x="323331" y="5957113"/>
            <a:ext cx="61462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“Shape Effects of Plasmonic Gold Nanoparticles for Circulating Tumor DNA Screening”, IEEE Sensors, 2020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4200147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627267" y="282700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On-Chip </a:t>
            </a:r>
            <a:r>
              <a:rPr lang="en" sz="4800" dirty="0" err="1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ctDNA</a:t>
            </a:r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Screening 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 dirty="0"/>
          </a:p>
        </p:txBody>
      </p:sp>
      <p:sp>
        <p:nvSpPr>
          <p:cNvPr id="158" name="Google Shape;158;p23"/>
          <p:cNvSpPr txBox="1"/>
          <p:nvPr/>
        </p:nvSpPr>
        <p:spPr>
          <a:xfrm>
            <a:off x="364717" y="1113023"/>
            <a:ext cx="6188483" cy="22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On-chip </a:t>
            </a:r>
            <a:r>
              <a:rPr lang="en-US" sz="1900" dirty="0" err="1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nanosensor</a:t>
            </a: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 dispersion allows for rapid sample delivery (&lt;5 minutes)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Spiked </a:t>
            </a: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healthy serum samples</a:t>
            </a: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  with synthetic ctDNA: </a:t>
            </a: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G12D</a:t>
            </a: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 variant in Exon 2 of the KRAS gene (0 nm/mL, 20 nm/mL, 50 nm/mL, 80 nm/mL, 100 nm/mL)</a:t>
            </a:r>
          </a:p>
          <a:p>
            <a:pPr marL="203195" lvl="1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- Gene implicated in Pancreatic Ductal 	Adenocarcinoma</a:t>
            </a:r>
          </a:p>
          <a:p>
            <a:pPr marL="609585" lvl="1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Increasing linear relationship between ctDNA concentration and peak wavelength location</a:t>
            </a:r>
          </a:p>
          <a:p>
            <a:pPr marL="203195" lvl="2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a) Nanorod sensitivity: 0.08 nm/mL</a:t>
            </a:r>
          </a:p>
          <a:p>
            <a:pPr marL="203195" lvl="2">
              <a:lnSpc>
                <a:spcPct val="115000"/>
              </a:lnSpc>
              <a:buClr>
                <a:srgbClr val="F3F3F3"/>
              </a:buClr>
              <a:buSzPts val="1200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	b) Nanobipyramid sensitivity: 0.16 nm/mL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sym typeface="Lora"/>
              </a:rPr>
              <a:t>P</a:t>
            </a: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</a:rPr>
              <a:t>lasmonic particle sensor has a linear range within the clinically relevant range of ctDNA 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Affirms hypothesis: </a:t>
            </a:r>
            <a:r>
              <a:rPr lang="en-US" sz="1900" dirty="0" err="1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Nanobipyramids</a:t>
            </a:r>
            <a:r>
              <a:rPr lang="en-US" sz="19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 twice as sensitive as nanorods due to angular geometry	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D0E777D-33F3-2B41-BB45-1DE74F42E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6615" y="-6585366"/>
            <a:ext cx="9939956" cy="476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7F549241-D6DF-1442-AF2E-B7F778DBD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643" y="3671632"/>
            <a:ext cx="3480786" cy="2901818"/>
          </a:xfrm>
          <a:prstGeom prst="rect">
            <a:avLst/>
          </a:prstGeom>
        </p:spPr>
      </p:pic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75467D19-C59E-0246-A72B-00E925BE2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5644" y="797447"/>
            <a:ext cx="3480785" cy="2796700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F69EAA5B-CF2B-4B4D-B606-A6416EF58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001" y="1419696"/>
            <a:ext cx="551687" cy="1552203"/>
          </a:xfrm>
          <a:prstGeom prst="rect">
            <a:avLst/>
          </a:prstGeom>
        </p:spPr>
      </p:pic>
      <p:pic>
        <p:nvPicPr>
          <p:cNvPr id="17" name="Picture 16" descr="A picture containing sky&#10;&#10;Description automatically generated">
            <a:extLst>
              <a:ext uri="{FF2B5EF4-FFF2-40B4-BE49-F238E27FC236}">
                <a16:creationId xmlns:a16="http://schemas.microsoft.com/office/drawing/2014/main" id="{27F2636B-070D-994B-A8FA-1D13F8C196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0001" y="4421001"/>
            <a:ext cx="755867" cy="158323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0272DC-4459-3546-80EC-3DF4FB0C9B26}"/>
              </a:ext>
            </a:extLst>
          </p:cNvPr>
          <p:cNvSpPr/>
          <p:nvPr/>
        </p:nvSpPr>
        <p:spPr>
          <a:xfrm>
            <a:off x="6914904" y="6573450"/>
            <a:ext cx="5022541" cy="26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i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“Rational Design of On-Chip Gold Plasmonic Nanoparticles for Liquid Biopsy” , pending</a:t>
            </a:r>
            <a:endParaRPr lang="en-US" sz="1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384727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878167" y="602567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Conclusion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73" name="Google Shape;173;p25"/>
          <p:cNvSpPr txBox="1"/>
          <p:nvPr/>
        </p:nvSpPr>
        <p:spPr>
          <a:xfrm>
            <a:off x="397612" y="1306736"/>
            <a:ext cx="10846800" cy="38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529162" indent="-342900">
              <a:lnSpc>
                <a:spcPct val="150000"/>
              </a:lnSpc>
              <a:buClr>
                <a:srgbClr val="FFFFFF"/>
              </a:buClr>
              <a:buSzPts val="1400"/>
              <a:buFont typeface="Wingdings" pitchFamily="2" charset="2"/>
              <a:buChar char="§"/>
            </a:pPr>
            <a:endParaRPr lang="en" sz="2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  <a:p>
            <a:pPr marL="609585" indent="-423323">
              <a:lnSpc>
                <a:spcPct val="150000"/>
              </a:lnSpc>
              <a:buClr>
                <a:srgbClr val="FFFFFF"/>
              </a:buClr>
              <a:buSzPts val="1400"/>
              <a:buFont typeface="Wingdings" pitchFamily="2" charset="2"/>
              <a:buChar char="§"/>
            </a:pP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Developed a versatile appr</a:t>
            </a: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o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ach for the rational design of gold </a:t>
            </a:r>
            <a:r>
              <a:rPr lang="en" sz="20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nanosensors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for nucleic acid screening</a:t>
            </a:r>
          </a:p>
          <a:p>
            <a:pPr marL="609585" indent="-423323">
              <a:lnSpc>
                <a:spcPct val="150000"/>
              </a:lnSpc>
              <a:buClr>
                <a:srgbClr val="FFFFFF"/>
              </a:buClr>
              <a:buSzPts val="1400"/>
              <a:buFont typeface="Wingdings" pitchFamily="2" charset="2"/>
              <a:buChar char="§"/>
            </a:pP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Agreem</a:t>
            </a:r>
            <a:r>
              <a:rPr lang="en-US" sz="20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en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t between simulated and experimental data-- numerical modeling can predict resonance spectra of various nanoparticle designs</a:t>
            </a:r>
          </a:p>
          <a:p>
            <a:pPr marL="609585" indent="-423323">
              <a:lnSpc>
                <a:spcPct val="150000"/>
              </a:lnSpc>
              <a:buClr>
                <a:srgbClr val="FFFFFF"/>
              </a:buClr>
              <a:buSzPts val="1400"/>
              <a:buFont typeface="Wingdings" pitchFamily="2" charset="2"/>
              <a:buChar char="§"/>
            </a:pP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Affirmation of simulated </a:t>
            </a:r>
            <a:r>
              <a:rPr lang="en" sz="20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nanobipyramid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sensitivity prediction-- </a:t>
            </a:r>
            <a:r>
              <a:rPr lang="en" sz="20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nanobipyramid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sensors twice as sensitive as nanorod sensors</a:t>
            </a:r>
          </a:p>
          <a:p>
            <a:pPr marL="609585" indent="-423323">
              <a:lnSpc>
                <a:spcPct val="150000"/>
              </a:lnSpc>
              <a:buClr>
                <a:srgbClr val="FFFFFF"/>
              </a:buClr>
              <a:buSzPts val="1400"/>
              <a:buFont typeface="Wingdings" pitchFamily="2" charset="2"/>
              <a:buChar char="§"/>
            </a:pP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Workflow shows promise for the d</a:t>
            </a: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e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sign of </a:t>
            </a:r>
            <a:r>
              <a:rPr lang="en" sz="20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nanosensors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for sequence specific detection of clinically relevant biomolecules</a:t>
            </a:r>
          </a:p>
          <a:p>
            <a:pPr marL="609585" indent="-423323">
              <a:lnSpc>
                <a:spcPct val="150000"/>
              </a:lnSpc>
              <a:buClr>
                <a:srgbClr val="FFFFFF"/>
              </a:buClr>
              <a:buSzPts val="1400"/>
              <a:buFont typeface="Wingdings" pitchFamily="2" charset="2"/>
              <a:buChar char="§"/>
            </a:pPr>
            <a:endParaRPr lang="en" sz="2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sz="2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</a:pPr>
            <a:endParaRPr sz="2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130783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878167" y="602567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Acknowledgements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79" name="Google Shape;179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 dirty="0"/>
          </a:p>
        </p:txBody>
      </p:sp>
      <p:sp>
        <p:nvSpPr>
          <p:cNvPr id="180" name="Google Shape;180;p26"/>
          <p:cNvSpPr txBox="1"/>
          <p:nvPr/>
        </p:nvSpPr>
        <p:spPr>
          <a:xfrm>
            <a:off x="786500" y="1448333"/>
            <a:ext cx="10161419" cy="13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</a:rPr>
              <a:t>We thank Dr. </a:t>
            </a:r>
            <a:r>
              <a:rPr lang="en-US" sz="24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</a:rPr>
              <a:t>Amogha</a:t>
            </a:r>
            <a:r>
              <a:rPr lang="en-US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</a:rPr>
              <a:t> Tadimety and </a:t>
            </a:r>
            <a:r>
              <a:rPr lang="en-US" sz="24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</a:rPr>
              <a:t>Ziqian</a:t>
            </a:r>
            <a:r>
              <a:rPr lang="en-US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</a:rPr>
              <a:t> Wu for guidance on this project.  Studies were conducted using Dartmouth Engineering Labs and TEM facilities.</a:t>
            </a:r>
          </a:p>
          <a:p>
            <a:pPr lvl="0">
              <a:lnSpc>
                <a:spcPct val="115000"/>
              </a:lnSpc>
            </a:pPr>
            <a:endParaRPr lang="en-US" sz="24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  <a:p>
            <a:pPr lvl="0">
              <a:lnSpc>
                <a:spcPct val="115000"/>
              </a:lnSpc>
            </a:pPr>
            <a:endParaRPr sz="24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1314634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542264" y="527923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Self-introduction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86" name="Google Shape;186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2</a:t>
            </a:fld>
            <a:endParaRPr dirty="0"/>
          </a:p>
        </p:txBody>
      </p:sp>
      <p:sp>
        <p:nvSpPr>
          <p:cNvPr id="187" name="Google Shape;187;p27"/>
          <p:cNvSpPr txBox="1"/>
          <p:nvPr/>
        </p:nvSpPr>
        <p:spPr>
          <a:xfrm>
            <a:off x="-143646" y="1165924"/>
            <a:ext cx="7695913" cy="422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>
              <a:lnSpc>
                <a:spcPct val="115000"/>
              </a:lnSpc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C</a:t>
            </a:r>
            <a:r>
              <a:rPr lang="en" sz="1800" b="1" u="sng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urrently, a </a:t>
            </a:r>
            <a:r>
              <a:rPr lang="en-US" sz="1800" b="1" u="sng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junior</a:t>
            </a:r>
            <a:r>
              <a:rPr lang="en" sz="1800" b="1" u="sng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 at the Lawrenceville School, NJ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Hutchins Stanford Scholar (2020-present)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President of Big Red Biotech [BioOlympiad Team] (2020-present)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Editor of </a:t>
            </a:r>
            <a:r>
              <a:rPr lang="en" sz="1800" i="1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The Lawrencium </a:t>
            </a:r>
            <a:r>
              <a:rPr lang="en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Journal (2020-present)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</a:rPr>
              <a:t>1</a:t>
            </a:r>
            <a:r>
              <a:rPr lang="en-US" sz="1800" baseline="300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</a:rPr>
              <a:t>st</a:t>
            </a: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</a:rPr>
              <a:t> Place in Bioengineering and Medicine, MSEF (2020) 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</a:rPr>
              <a:t>US Air Force Laboratory Award (2020)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</a:rPr>
              <a:t>The US President’s Volunteer Service Award – Gold Level (2019)</a:t>
            </a:r>
            <a:r>
              <a:rPr lang="en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 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" sz="1800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Angsana New" panose="02020603050405020304" pitchFamily="18" charset="-34"/>
                <a:sym typeface="Lora"/>
              </a:rPr>
              <a:t>High Honors Academic Award (2020-present)</a:t>
            </a:r>
            <a:endParaRPr lang="en-US" sz="1800" dirty="0">
              <a:solidFill>
                <a:schemeClr val="bg1"/>
              </a:solidFill>
              <a:latin typeface="Baskerville Old Face" panose="02020602080505020303" pitchFamily="18" charset="77"/>
              <a:ea typeface="Lora"/>
              <a:cs typeface="Angsana New" panose="02020603050405020304" pitchFamily="18" charset="-34"/>
            </a:endParaRPr>
          </a:p>
          <a:p>
            <a:pPr marL="609585">
              <a:lnSpc>
                <a:spcPct val="115000"/>
              </a:lnSpc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</a:rPr>
              <a:t>Research Publications and Presentations: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</a:rPr>
              <a:t>“</a:t>
            </a: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</a:rPr>
              <a:t>Shape Effects of Plasmonic Gold Nanoparticles of Circulating Tumor DNA Screening</a:t>
            </a: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</a:rPr>
              <a:t>”, 2021 TechConnect World Innovation Conference, June 29- July 1, National Harbor, Maryland, USA. (Oral presentation)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“Rational Design of On-Chip Gold Plasmonic Nanoparticles for Liquid Biopsy” , co-authored manuscript in review</a:t>
            </a:r>
          </a:p>
          <a:p>
            <a:pPr marL="990575" indent="-38099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“Shape Effects of Plasmonic Gold Nanoparticles for Circulating Tumor DNA Screening”, IEEE Sensors, 2020 (co-author)</a:t>
            </a: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257A4C8-C969-7745-BDDD-89616D72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909" y="1503702"/>
            <a:ext cx="3974225" cy="315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2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5;p27">
            <a:extLst>
              <a:ext uri="{FF2B5EF4-FFF2-40B4-BE49-F238E27FC236}">
                <a16:creationId xmlns:a16="http://schemas.microsoft.com/office/drawing/2014/main" id="{0027A1EE-1E37-CB46-855E-8CB13268D2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2264" y="527923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2020 Progress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6" name="Google Shape;187;p27">
            <a:extLst>
              <a:ext uri="{FF2B5EF4-FFF2-40B4-BE49-F238E27FC236}">
                <a16:creationId xmlns:a16="http://schemas.microsoft.com/office/drawing/2014/main" id="{685E571C-BA98-494C-A322-994CD9AB7DD4}"/>
              </a:ext>
            </a:extLst>
          </p:cNvPr>
          <p:cNvSpPr txBox="1"/>
          <p:nvPr/>
        </p:nvSpPr>
        <p:spPr>
          <a:xfrm>
            <a:off x="87085" y="1057067"/>
            <a:ext cx="11310257" cy="4222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>
              <a:lnSpc>
                <a:spcPct val="150000"/>
              </a:lnSpc>
              <a:buClr>
                <a:schemeClr val="bg1"/>
              </a:buClr>
            </a:pPr>
            <a:r>
              <a:rPr lang="en-US" sz="1800" b="1" u="sng" dirty="0" err="1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Nanogeometry</a:t>
            </a:r>
            <a:r>
              <a:rPr lang="en-US" sz="1800" b="1" u="sng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 and Objective:</a:t>
            </a: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Designed and synthesized </a:t>
            </a:r>
            <a:r>
              <a:rPr lang="en-US" sz="1800" dirty="0" err="1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nanobipyramids</a:t>
            </a:r>
            <a:endParaRPr lang="en-US" sz="1800" dirty="0">
              <a:solidFill>
                <a:schemeClr val="bg1"/>
              </a:solidFill>
              <a:latin typeface="Baskerville Old Face" panose="02020602080505020303" pitchFamily="18" charset="77"/>
              <a:cs typeface="Angsana New" panose="02020603050405020304" pitchFamily="18" charset="-34"/>
              <a:sym typeface="Lora"/>
            </a:endParaRP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Studied effect of sharp angular geometries on plasmonic ctDNA screening</a:t>
            </a:r>
          </a:p>
          <a:p>
            <a:pPr marL="609585">
              <a:lnSpc>
                <a:spcPct val="150000"/>
              </a:lnSpc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Numerical simulations:</a:t>
            </a: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CST simulation studio: for the </a:t>
            </a: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3D </a:t>
            </a:r>
            <a:r>
              <a:rPr lang="en-US" sz="1800" dirty="0" err="1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nanosensor</a:t>
            </a: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 simulation and compute resonance spectra 	of unique designs</a:t>
            </a:r>
            <a:endParaRPr lang="en-US" sz="1800" dirty="0">
              <a:solidFill>
                <a:schemeClr val="bg1"/>
              </a:solidFill>
              <a:latin typeface="Baskerville Old Face" panose="02020602080505020303" pitchFamily="18" charset="77"/>
              <a:ea typeface="Baskerville" panose="02020502070401020303" pitchFamily="18" charset="0"/>
              <a:cs typeface="Angsana New" panose="02020603050405020304" pitchFamily="18" charset="-34"/>
              <a:sym typeface="Lora"/>
            </a:endParaRP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New method of theoretical analysis and accurate resonance spectra prediction</a:t>
            </a:r>
          </a:p>
          <a:p>
            <a:pPr marL="609585">
              <a:lnSpc>
                <a:spcPct val="150000"/>
              </a:lnSpc>
              <a:buClr>
                <a:schemeClr val="bg1"/>
              </a:buClr>
            </a:pPr>
            <a:r>
              <a:rPr lang="en-US" sz="1800" b="1" u="sng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Research Progress:</a:t>
            </a: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</a:rPr>
              <a:t>“</a:t>
            </a: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</a:rPr>
              <a:t>Shape Effects of Plasmonic Gold Nanoparticles of Circulating Tumor DNA Screening</a:t>
            </a: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</a:rPr>
              <a:t>”, 2021 TechConnect World Innovation Conference, June 29- July 1, National Harbor, Maryland, USA. (Oral presentation)</a:t>
            </a: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“Rational Design of On-Chip Gold Plasmonic Nanoparticles for Liquid Biopsy” , co- authored manuscript in review</a:t>
            </a: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Baskerville Old Face" panose="02020602080505020303" pitchFamily="18" charset="77"/>
              <a:cs typeface="Angsana New" panose="02020603050405020304" pitchFamily="18" charset="-34"/>
              <a:sym typeface="Lora"/>
            </a:endParaRPr>
          </a:p>
          <a:p>
            <a:pPr marL="895335" lvl="1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Baskerville Old Face" panose="02020602080505020303" pitchFamily="18" charset="77"/>
              <a:cs typeface="Angsana New" panose="02020603050405020304" pitchFamily="18" charset="-34"/>
              <a:sym typeface="Lora"/>
            </a:endParaRPr>
          </a:p>
          <a:p>
            <a:pPr marL="895335" indent="-285750">
              <a:lnSpc>
                <a:spcPct val="150000"/>
              </a:lnSpc>
              <a:buClr>
                <a:schemeClr val="bg1"/>
              </a:buClr>
              <a:buFont typeface="Wingdings" pitchFamily="2" charset="2"/>
              <a:buChar char="§"/>
            </a:pPr>
            <a:endParaRPr lang="en-US" sz="1800" dirty="0">
              <a:solidFill>
                <a:schemeClr val="bg1"/>
              </a:solidFill>
              <a:latin typeface="Baskerville Old Face" panose="02020602080505020303" pitchFamily="18" charset="77"/>
              <a:cs typeface="Angsana New" panose="02020603050405020304" pitchFamily="18" charset="-34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514958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734267" y="442700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odoni 72 Oldstyle Book" pitchFamily="2" charset="0"/>
                <a:ea typeface="Lora"/>
                <a:cs typeface="Angsana New" panose="02020603050405020304" pitchFamily="18" charset="-34"/>
                <a:sym typeface="Lora"/>
              </a:rPr>
              <a:t>Challenges of Cancer Diagnosis</a:t>
            </a:r>
            <a:endParaRPr sz="4800" dirty="0">
              <a:solidFill>
                <a:schemeClr val="accent6"/>
              </a:solidFill>
              <a:latin typeface="Bodoni 72 Oldstyle Book" pitchFamily="2" charset="0"/>
              <a:ea typeface="Lora"/>
              <a:cs typeface="Angsana New" panose="02020603050405020304" pitchFamily="18" charset="-34"/>
              <a:sym typeface="Lora"/>
            </a:endParaRPr>
          </a:p>
        </p:txBody>
      </p:sp>
      <p:sp>
        <p:nvSpPr>
          <p:cNvPr id="76" name="Google Shape;7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4</a:t>
            </a:fld>
            <a:endParaRPr dirty="0"/>
          </a:p>
        </p:txBody>
      </p:sp>
      <p:sp>
        <p:nvSpPr>
          <p:cNvPr id="77" name="Google Shape;77;p17"/>
          <p:cNvSpPr txBox="1"/>
          <p:nvPr/>
        </p:nvSpPr>
        <p:spPr>
          <a:xfrm>
            <a:off x="261612" y="1419240"/>
            <a:ext cx="7080096" cy="42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lnSpc>
                <a:spcPct val="150000"/>
              </a:lnSpc>
              <a:spcBef>
                <a:spcPts val="1600"/>
              </a:spcBef>
              <a:buClr>
                <a:srgbClr val="FFFFFF"/>
              </a:buClr>
              <a:buSzPts val="1800"/>
              <a:buFont typeface="Wingdings" pitchFamily="2" charset="2"/>
              <a:buChar char="§"/>
            </a:pP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15M million new cancer cases and 8M cancer-related deaths worldwide in 2020</a:t>
            </a:r>
          </a:p>
          <a:p>
            <a:pPr marL="609585" lvl="8" indent="-457189">
              <a:lnSpc>
                <a:spcPct val="150000"/>
              </a:lnSpc>
              <a:buClr>
                <a:srgbClr val="FFFFFF"/>
              </a:buClr>
              <a:buSzPts val="18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Average diagnosis cost: $3-5K</a:t>
            </a:r>
          </a:p>
          <a:p>
            <a:pPr marL="609585" lvl="8" indent="-457189">
              <a:lnSpc>
                <a:spcPct val="150000"/>
              </a:lnSpc>
              <a:buClr>
                <a:srgbClr val="FFFFFF"/>
              </a:buClr>
              <a:buSzPts val="1800"/>
              <a:buFont typeface="Wingdings" pitchFamily="2" charset="2"/>
              <a:buChar char="§"/>
            </a:pP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United States Cancer Spending: &gt;$100B</a:t>
            </a:r>
            <a:endParaRPr lang="en-US" sz="2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  <a:p>
            <a:pPr marL="609585" lvl="8" indent="-457189">
              <a:lnSpc>
                <a:spcPct val="150000"/>
              </a:lnSpc>
              <a:buClr>
                <a:srgbClr val="FFFFFF"/>
              </a:buClr>
              <a:buSzPts val="18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Poor prognosis-- caused by late-stage disease diagnosis</a:t>
            </a:r>
          </a:p>
          <a:p>
            <a:pPr marL="609596" lvl="8" indent="-457200">
              <a:lnSpc>
                <a:spcPct val="150000"/>
              </a:lnSpc>
              <a:buClr>
                <a:srgbClr val="FFFFFF"/>
              </a:buClr>
              <a:buSzPts val="18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Current methods: Tissue Biopsy, Sequencing, and Imaging</a:t>
            </a:r>
          </a:p>
          <a:p>
            <a:pPr marL="152396" lvl="8">
              <a:lnSpc>
                <a:spcPct val="150000"/>
              </a:lnSpc>
              <a:buClr>
                <a:srgbClr val="FFFFFF"/>
              </a:buClr>
              <a:buSzPts val="1800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	- Invasive and expensive			</a:t>
            </a:r>
          </a:p>
          <a:p>
            <a:pPr marL="152396" lvl="8">
              <a:lnSpc>
                <a:spcPct val="150000"/>
              </a:lnSpc>
              <a:buClr>
                <a:srgbClr val="FFFFFF"/>
              </a:buClr>
              <a:buSzPts val="1800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	- Slow throughput (&gt;1 week)	</a:t>
            </a:r>
          </a:p>
          <a:p>
            <a:pPr marL="152396">
              <a:lnSpc>
                <a:spcPct val="150000"/>
              </a:lnSpc>
              <a:spcBef>
                <a:spcPts val="1600"/>
              </a:spcBef>
              <a:buClr>
                <a:srgbClr val="FFFFFF"/>
              </a:buClr>
              <a:buSzPts val="1800"/>
            </a:pPr>
            <a:r>
              <a:rPr lang="en-US" sz="24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	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7AA1CA-EA9E-9240-9CA9-6F0ED7999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344" y="1161648"/>
            <a:ext cx="3036560" cy="24292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64678C-F8B1-1E4C-83B4-7F08B0FAC38A}"/>
              </a:ext>
            </a:extLst>
          </p:cNvPr>
          <p:cNvSpPr/>
          <p:nvPr/>
        </p:nvSpPr>
        <p:spPr>
          <a:xfrm>
            <a:off x="7284609" y="3541840"/>
            <a:ext cx="1990079" cy="260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Hao-Wen Dai, et al,  2016”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D710302-94B9-B245-87BD-A676B2E61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282" y="3801848"/>
            <a:ext cx="3931402" cy="265997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2EEEF5-5001-B54D-8559-452654EE1F81}"/>
              </a:ext>
            </a:extLst>
          </p:cNvPr>
          <p:cNvSpPr/>
          <p:nvPr/>
        </p:nvSpPr>
        <p:spPr>
          <a:xfrm>
            <a:off x="6827409" y="6461818"/>
            <a:ext cx="1990079" cy="260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Johns Hopkins Medicine</a:t>
            </a:r>
          </a:p>
        </p:txBody>
      </p:sp>
    </p:spTree>
    <p:extLst>
      <p:ext uri="{BB962C8B-B14F-4D97-AF65-F5344CB8AC3E}">
        <p14:creationId xmlns:p14="http://schemas.microsoft.com/office/powerpoint/2010/main" val="1073610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633233" y="490667"/>
            <a:ext cx="110592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Liquid Biopsy and </a:t>
            </a:r>
            <a:r>
              <a:rPr lang="en" sz="4800" dirty="0" err="1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ctDNA</a:t>
            </a:r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Biomarkers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 dirty="0"/>
          </a:p>
        </p:txBody>
      </p:sp>
      <p:sp>
        <p:nvSpPr>
          <p:cNvPr id="121" name="Google Shape;121;p20"/>
          <p:cNvSpPr txBox="1"/>
          <p:nvPr/>
        </p:nvSpPr>
        <p:spPr>
          <a:xfrm>
            <a:off x="300942" y="1431094"/>
            <a:ext cx="6481823" cy="2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spcBef>
                <a:spcPts val="1600"/>
              </a:spcBef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</a:rPr>
              <a:t>Liquid biopsy: Capture of tumor-derived biomarkers such as circulating tumor DNA (ctDNA) in a fluid sample rather than a tissue sample</a:t>
            </a:r>
          </a:p>
          <a:p>
            <a:pPr marL="609585" indent="-406390">
              <a:spcBef>
                <a:spcPts val="1600"/>
              </a:spcBef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</a:rPr>
              <a:t>Minimally invasive and low fluid volume required</a:t>
            </a:r>
          </a:p>
          <a:p>
            <a:pPr marL="609585" indent="-406390">
              <a:spcBef>
                <a:spcPts val="1600"/>
              </a:spcBef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</a:rPr>
              <a:t>Cost efficient and fast fabrication</a:t>
            </a:r>
          </a:p>
          <a:p>
            <a:pPr marL="609585" indent="-406390">
              <a:spcBef>
                <a:spcPts val="1600"/>
              </a:spcBef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</a:rPr>
              <a:t>High throughput for personalized analyses</a:t>
            </a:r>
          </a:p>
          <a:p>
            <a:pPr marL="609585" indent="-406390">
              <a:spcBef>
                <a:spcPts val="1600"/>
              </a:spcBef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</a:rPr>
              <a:t>ctDNA: Short half-life (&lt;2 hours)– accurate indicator of genetic and epigenetic changes</a:t>
            </a:r>
          </a:p>
          <a:p>
            <a:pPr marL="609585" indent="-406390">
              <a:spcBef>
                <a:spcPts val="1600"/>
              </a:spcBef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</a:rPr>
              <a:t>New platform for efficient detection without using lengthy DNA amplification(PCR methods)</a:t>
            </a:r>
            <a:endParaRPr lang="en" sz="2000" dirty="0">
              <a:solidFill>
                <a:srgbClr val="FFFFFF"/>
              </a:solidFill>
              <a:latin typeface="Baskerville Old Face" panose="02020602080505020303" pitchFamily="18" charset="77"/>
              <a:ea typeface="Baskerville" panose="02020502070401020303" pitchFamily="18" charset="0"/>
              <a:cs typeface="Lora"/>
              <a:sym typeface="Lora"/>
            </a:endParaRPr>
          </a:p>
          <a:p>
            <a:pPr marL="342900" indent="-342900">
              <a:spcBef>
                <a:spcPts val="1600"/>
              </a:spcBef>
              <a:buFont typeface="Wingdings" pitchFamily="2" charset="2"/>
              <a:buChar char="§"/>
            </a:pPr>
            <a:endParaRPr sz="2000" dirty="0">
              <a:latin typeface="Baskerville Old Face" panose="02020602080505020303" pitchFamily="18" charset="77"/>
              <a:ea typeface="Baskerville" panose="02020502070401020303" pitchFamily="18" charset="0"/>
              <a:cs typeface="Montserrat Light"/>
              <a:sym typeface="Montserrat Light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4516D9A-A092-244D-9032-44B37F84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801" y="1431094"/>
            <a:ext cx="5025632" cy="387943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1F61C4-A4FB-BD4A-89E6-5EA982F48FC5}"/>
              </a:ext>
            </a:extLst>
          </p:cNvPr>
          <p:cNvSpPr/>
          <p:nvPr/>
        </p:nvSpPr>
        <p:spPr>
          <a:xfrm>
            <a:off x="6322237" y="5296870"/>
            <a:ext cx="5022541" cy="26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i="1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Tadimety, et. al , </a:t>
            </a:r>
            <a:r>
              <a:rPr lang="en-US" sz="1000" i="1" dirty="0">
                <a:solidFill>
                  <a:schemeClr val="bg1"/>
                </a:solidFill>
                <a:latin typeface="Baskerville Old Face" panose="02020602080505020303" pitchFamily="18" charset="77"/>
              </a:rPr>
              <a:t> Integrative Biology, 9</a:t>
            </a:r>
            <a:r>
              <a:rPr lang="en-US" sz="1000" b="1" i="1" dirty="0">
                <a:solidFill>
                  <a:schemeClr val="bg1"/>
                </a:solidFill>
                <a:latin typeface="Baskerville Old Face" panose="02020602080505020303" pitchFamily="18" charset="77"/>
              </a:rPr>
              <a:t>,</a:t>
            </a:r>
            <a:r>
              <a:rPr lang="en-US" sz="1000" i="1" dirty="0">
                <a:solidFill>
                  <a:schemeClr val="bg1"/>
                </a:solidFill>
                <a:latin typeface="Baskerville Old Face" panose="02020602080505020303" pitchFamily="18" charset="77"/>
              </a:rPr>
              <a:t> 22–49, 2017</a:t>
            </a:r>
            <a:r>
              <a:rPr lang="en-US" sz="1000" i="1" dirty="0">
                <a:solidFill>
                  <a:schemeClr val="bg1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3088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766267" y="362767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Principles &amp; Design Workflow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 dirty="0"/>
          </a:p>
        </p:txBody>
      </p:sp>
      <p:grpSp>
        <p:nvGrpSpPr>
          <p:cNvPr id="25" name="Group 24"/>
          <p:cNvGrpSpPr/>
          <p:nvPr/>
        </p:nvGrpSpPr>
        <p:grpSpPr>
          <a:xfrm>
            <a:off x="2756761" y="4274060"/>
            <a:ext cx="9180684" cy="2092800"/>
            <a:chOff x="1131625" y="1099475"/>
            <a:chExt cx="6885513" cy="1569600"/>
          </a:xfrm>
        </p:grpSpPr>
        <p:grpSp>
          <p:nvGrpSpPr>
            <p:cNvPr id="26" name="Google Shape;96;p19"/>
            <p:cNvGrpSpPr/>
            <p:nvPr/>
          </p:nvGrpSpPr>
          <p:grpSpPr>
            <a:xfrm>
              <a:off x="3073838" y="1099475"/>
              <a:ext cx="2165267" cy="1569600"/>
              <a:chOff x="3071457" y="2013875"/>
              <a:chExt cx="2165267" cy="1569600"/>
            </a:xfrm>
          </p:grpSpPr>
          <p:sp>
            <p:nvSpPr>
              <p:cNvPr id="41" name="Google Shape;97;p19"/>
              <p:cNvSpPr/>
              <p:nvPr/>
            </p:nvSpPr>
            <p:spPr>
              <a:xfrm rot="10800000" flipH="1">
                <a:off x="3071457" y="2013875"/>
                <a:ext cx="2165267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Baskerville Old Face" panose="02020602080505020303" pitchFamily="18" charset="77"/>
                </a:endParaRPr>
              </a:p>
            </p:txBody>
          </p:sp>
          <p:sp>
            <p:nvSpPr>
              <p:cNvPr id="42" name="Google Shape;98;p19"/>
              <p:cNvSpPr txBox="1"/>
              <p:nvPr/>
            </p:nvSpPr>
            <p:spPr>
              <a:xfrm>
                <a:off x="3116075" y="2140092"/>
                <a:ext cx="2120649" cy="4599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1600" b="1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Microfluidics Printing and PNA Conjugation</a:t>
                </a:r>
                <a:endParaRPr sz="1600" dirty="0">
                  <a:solidFill>
                    <a:srgbClr val="FFFFFF"/>
                  </a:solidFill>
                  <a:latin typeface="Baskerville Old Face" panose="02020602080505020303" pitchFamily="18" charset="77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3" name="Google Shape;99;p19"/>
              <p:cNvSpPr txBox="1"/>
              <p:nvPr/>
            </p:nvSpPr>
            <p:spPr>
              <a:xfrm>
                <a:off x="3176348" y="2712221"/>
                <a:ext cx="1922108" cy="51240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2133"/>
                  </a:spcAft>
                </a:pPr>
                <a:r>
                  <a:rPr lang="en-US" sz="1333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Disperse nanoparticles on-chip  and </a:t>
                </a:r>
                <a:r>
                  <a:rPr lang="en" sz="1333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Probe development complimentary to G12D mutation in KRAS gene</a:t>
                </a:r>
                <a:endParaRPr sz="1333" dirty="0">
                  <a:solidFill>
                    <a:srgbClr val="FFFFFF"/>
                  </a:solidFill>
                  <a:latin typeface="Baskerville Old Face" panose="02020602080505020303" pitchFamily="18" charset="77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7" name="Google Shape;100;p19"/>
            <p:cNvGrpSpPr/>
            <p:nvPr/>
          </p:nvGrpSpPr>
          <p:grpSpPr>
            <a:xfrm>
              <a:off x="1131625" y="1099475"/>
              <a:ext cx="1944600" cy="1569600"/>
              <a:chOff x="1126863" y="2013875"/>
              <a:chExt cx="1944600" cy="1569600"/>
            </a:xfrm>
          </p:grpSpPr>
          <p:sp>
            <p:nvSpPr>
              <p:cNvPr id="38" name="Google Shape;101;p19"/>
              <p:cNvSpPr/>
              <p:nvPr/>
            </p:nvSpPr>
            <p:spPr>
              <a:xfrm>
                <a:off x="1126863" y="2013875"/>
                <a:ext cx="1944600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solidFill>
                    <a:srgbClr val="CFE2F3"/>
                  </a:solidFill>
                  <a:latin typeface="Baskerville Old Face" panose="02020602080505020303" pitchFamily="18" charset="77"/>
                </a:endParaRPr>
              </a:p>
            </p:txBody>
          </p:sp>
          <p:sp>
            <p:nvSpPr>
              <p:cNvPr id="39" name="Google Shape;102;p19"/>
              <p:cNvSpPr txBox="1"/>
              <p:nvPr/>
            </p:nvSpPr>
            <p:spPr>
              <a:xfrm>
                <a:off x="1254864" y="2222544"/>
                <a:ext cx="1716335" cy="459900"/>
              </a:xfrm>
              <a:prstGeom prst="rect">
                <a:avLst/>
              </a:pr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1600" b="1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Numerical Simulation</a:t>
                </a:r>
                <a:endParaRPr sz="1600" dirty="0">
                  <a:solidFill>
                    <a:srgbClr val="FFFFFF"/>
                  </a:solidFill>
                  <a:latin typeface="Baskerville Old Face" panose="02020602080505020303" pitchFamily="18" charset="77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0" name="Google Shape;103;p19"/>
              <p:cNvSpPr txBox="1"/>
              <p:nvPr/>
            </p:nvSpPr>
            <p:spPr>
              <a:xfrm>
                <a:off x="1292083" y="2716352"/>
                <a:ext cx="1614161" cy="512400"/>
              </a:xfrm>
              <a:prstGeom prst="rect">
                <a:avLst/>
              </a:pr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2133"/>
                  </a:spcAft>
                </a:pPr>
                <a:r>
                  <a:rPr lang="en-US" sz="1333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Using electromagnetic simulations to predict plasmonic resonance</a:t>
                </a:r>
                <a:endParaRPr sz="1333" dirty="0">
                  <a:solidFill>
                    <a:srgbClr val="FFFFFF"/>
                  </a:solidFill>
                  <a:latin typeface="Baskerville Old Face" panose="02020602080505020303" pitchFamily="18" charset="77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8" name="Google Shape;104;p19"/>
            <p:cNvGrpSpPr/>
            <p:nvPr/>
          </p:nvGrpSpPr>
          <p:grpSpPr>
            <a:xfrm>
              <a:off x="5198426" y="1099475"/>
              <a:ext cx="2818712" cy="1569600"/>
              <a:chOff x="5198426" y="2013875"/>
              <a:chExt cx="2818712" cy="1569600"/>
            </a:xfrm>
          </p:grpSpPr>
          <p:sp>
            <p:nvSpPr>
              <p:cNvPr id="35" name="Google Shape;105;p19"/>
              <p:cNvSpPr/>
              <p:nvPr/>
            </p:nvSpPr>
            <p:spPr>
              <a:xfrm>
                <a:off x="5198426" y="2013875"/>
                <a:ext cx="2818712" cy="1569600"/>
              </a:xfrm>
              <a:prstGeom prst="round2DiagRect">
                <a:avLst>
                  <a:gd name="adj1" fmla="val 0"/>
                  <a:gd name="adj2" fmla="val 17764"/>
                </a:avLst>
              </a:pr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Baskerville Old Face" panose="02020602080505020303" pitchFamily="18" charset="77"/>
                </a:endParaRPr>
              </a:p>
              <a:p>
                <a:endParaRPr sz="2400" dirty="0">
                  <a:latin typeface="Baskerville Old Face" panose="02020602080505020303" pitchFamily="18" charset="77"/>
                </a:endParaRPr>
              </a:p>
              <a:p>
                <a:endParaRPr sz="2400" dirty="0">
                  <a:latin typeface="Baskerville Old Face" panose="02020602080505020303" pitchFamily="18" charset="77"/>
                </a:endParaRPr>
              </a:p>
              <a:p>
                <a:endParaRPr sz="2400" dirty="0">
                  <a:latin typeface="Baskerville Old Face" panose="02020602080505020303" pitchFamily="18" charset="77"/>
                </a:endParaRPr>
              </a:p>
            </p:txBody>
          </p:sp>
          <p:sp>
            <p:nvSpPr>
              <p:cNvPr id="36" name="Google Shape;106;p19"/>
              <p:cNvSpPr txBox="1"/>
              <p:nvPr/>
            </p:nvSpPr>
            <p:spPr>
              <a:xfrm>
                <a:off x="5360226" y="2256387"/>
                <a:ext cx="2417100" cy="459900"/>
              </a:xfrm>
              <a:prstGeom prst="rect">
                <a:avLst/>
              </a:pr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r>
                  <a:rPr lang="en" sz="1600" b="1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On-Chip </a:t>
                </a:r>
                <a:r>
                  <a:rPr lang="en" sz="1600" b="1" dirty="0" err="1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ctDNA</a:t>
                </a:r>
                <a:r>
                  <a:rPr lang="en" sz="1600" b="1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 Screening</a:t>
                </a:r>
                <a:endParaRPr sz="1600" dirty="0">
                  <a:solidFill>
                    <a:srgbClr val="FFFFFF"/>
                  </a:solidFill>
                  <a:latin typeface="Baskerville Old Face" panose="02020602080505020303" pitchFamily="18" charset="77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7" name="Google Shape;107;p19"/>
              <p:cNvSpPr txBox="1"/>
              <p:nvPr/>
            </p:nvSpPr>
            <p:spPr>
              <a:xfrm>
                <a:off x="5360225" y="2716353"/>
                <a:ext cx="2417100" cy="512400"/>
              </a:xfrm>
              <a:prstGeom prst="rect">
                <a:avLst/>
              </a:pr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2133"/>
                  </a:spcAft>
                </a:pPr>
                <a:r>
                  <a:rPr lang="en" sz="1333" dirty="0">
                    <a:solidFill>
                      <a:srgbClr val="FFFFFF"/>
                    </a:solidFill>
                    <a:latin typeface="Baskerville Old Face" panose="02020602080505020303" pitchFamily="18" charset="77"/>
                    <a:ea typeface="Roboto"/>
                    <a:cs typeface="Roboto"/>
                    <a:sym typeface="Roboto"/>
                  </a:rPr>
                  <a:t>Local refractive index variation indicating presence of ctDNA in patient serum</a:t>
                </a:r>
                <a:endParaRPr sz="1333" dirty="0">
                  <a:solidFill>
                    <a:srgbClr val="FFFFFF"/>
                  </a:solidFill>
                  <a:latin typeface="Baskerville Old Face" panose="02020602080505020303" pitchFamily="18" charset="77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9" name="Google Shape;108;p19"/>
            <p:cNvGrpSpPr/>
            <p:nvPr/>
          </p:nvGrpSpPr>
          <p:grpSpPr>
            <a:xfrm>
              <a:off x="5035895" y="1786871"/>
              <a:ext cx="260376" cy="260379"/>
              <a:chOff x="5040131" y="2631369"/>
              <a:chExt cx="315000" cy="315000"/>
            </a:xfrm>
          </p:grpSpPr>
          <p:sp>
            <p:nvSpPr>
              <p:cNvPr id="33" name="Google Shape;109;p19"/>
              <p:cNvSpPr/>
              <p:nvPr/>
            </p:nvSpPr>
            <p:spPr>
              <a:xfrm>
                <a:off x="5040131" y="2631369"/>
                <a:ext cx="315000" cy="3150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Baskerville Old Face" panose="02020602080505020303" pitchFamily="18" charset="77"/>
                </a:endParaRPr>
              </a:p>
            </p:txBody>
          </p:sp>
          <p:sp>
            <p:nvSpPr>
              <p:cNvPr id="34" name="Google Shape;110;p19"/>
              <p:cNvSpPr/>
              <p:nvPr/>
            </p:nvSpPr>
            <p:spPr>
              <a:xfrm>
                <a:off x="5088108" y="2739300"/>
                <a:ext cx="239100" cy="99000"/>
              </a:xfrm>
              <a:prstGeom prst="rightArrow">
                <a:avLst>
                  <a:gd name="adj1" fmla="val 32020"/>
                  <a:gd name="adj2" fmla="val 66970"/>
                </a:avLst>
              </a:prstGeom>
              <a:solidFill>
                <a:srgbClr val="0D5DD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br>
                  <a:rPr lang="en" sz="2400" dirty="0">
                    <a:latin typeface="Baskerville Old Face" panose="02020602080505020303" pitchFamily="18" charset="77"/>
                  </a:rPr>
                </a:br>
                <a:endParaRPr sz="2400" dirty="0">
                  <a:latin typeface="Baskerville Old Face" panose="02020602080505020303" pitchFamily="18" charset="77"/>
                </a:endParaRPr>
              </a:p>
            </p:txBody>
          </p:sp>
        </p:grpSp>
        <p:grpSp>
          <p:nvGrpSpPr>
            <p:cNvPr id="30" name="Google Shape;111;p19"/>
            <p:cNvGrpSpPr/>
            <p:nvPr/>
          </p:nvGrpSpPr>
          <p:grpSpPr>
            <a:xfrm>
              <a:off x="2948280" y="1786871"/>
              <a:ext cx="260366" cy="260366"/>
              <a:chOff x="3157190" y="909150"/>
              <a:chExt cx="470400" cy="470400"/>
            </a:xfrm>
          </p:grpSpPr>
          <p:sp>
            <p:nvSpPr>
              <p:cNvPr id="31" name="Google Shape;112;p19"/>
              <p:cNvSpPr/>
              <p:nvPr/>
            </p:nvSpPr>
            <p:spPr>
              <a:xfrm>
                <a:off x="3157190" y="909150"/>
                <a:ext cx="470400" cy="4704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Baskerville Old Face" panose="02020602080505020303" pitchFamily="18" charset="77"/>
                </a:endParaRPr>
              </a:p>
            </p:txBody>
          </p:sp>
          <p:sp>
            <p:nvSpPr>
              <p:cNvPr id="32" name="Google Shape;113;p19"/>
              <p:cNvSpPr/>
              <p:nvPr/>
            </p:nvSpPr>
            <p:spPr>
              <a:xfrm>
                <a:off x="3243133" y="995100"/>
                <a:ext cx="298500" cy="298500"/>
              </a:xfrm>
              <a:prstGeom prst="mathPlus">
                <a:avLst>
                  <a:gd name="adj1" fmla="val 9900"/>
                </a:avLst>
              </a:prstGeom>
              <a:solidFill>
                <a:srgbClr val="307BF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>
                  <a:latin typeface="Baskerville Old Face" panose="02020602080505020303" pitchFamily="18" charset="77"/>
                </a:endParaRPr>
              </a:p>
            </p:txBody>
          </p:sp>
        </p:grpSp>
      </p:grpSp>
      <p:sp>
        <p:nvSpPr>
          <p:cNvPr id="45" name="Google Shape;97;p19">
            <a:extLst>
              <a:ext uri="{FF2B5EF4-FFF2-40B4-BE49-F238E27FC236}">
                <a16:creationId xmlns:a16="http://schemas.microsoft.com/office/drawing/2014/main" id="{B0C67D24-ADC2-4344-926B-7E7E62794C4C}"/>
              </a:ext>
            </a:extLst>
          </p:cNvPr>
          <p:cNvSpPr/>
          <p:nvPr/>
        </p:nvSpPr>
        <p:spPr>
          <a:xfrm rot="10800000" flipH="1">
            <a:off x="167219" y="4274060"/>
            <a:ext cx="2592800" cy="2092800"/>
          </a:xfrm>
          <a:prstGeom prst="round2DiagRect">
            <a:avLst>
              <a:gd name="adj1" fmla="val 0"/>
              <a:gd name="adj2" fmla="val 17764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Baskerville Old Face" panose="02020602080505020303" pitchFamily="18" charset="77"/>
            </a:endParaRPr>
          </a:p>
        </p:txBody>
      </p:sp>
      <p:sp>
        <p:nvSpPr>
          <p:cNvPr id="46" name="Google Shape;112;p19">
            <a:extLst>
              <a:ext uri="{FF2B5EF4-FFF2-40B4-BE49-F238E27FC236}">
                <a16:creationId xmlns:a16="http://schemas.microsoft.com/office/drawing/2014/main" id="{56FD137F-8FEB-734C-8582-78C10EF74A9D}"/>
              </a:ext>
            </a:extLst>
          </p:cNvPr>
          <p:cNvSpPr/>
          <p:nvPr/>
        </p:nvSpPr>
        <p:spPr>
          <a:xfrm>
            <a:off x="2556419" y="5146882"/>
            <a:ext cx="347155" cy="34715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Baskerville Old Face" panose="02020602080505020303" pitchFamily="18" charset="77"/>
            </a:endParaRPr>
          </a:p>
        </p:txBody>
      </p:sp>
      <p:sp>
        <p:nvSpPr>
          <p:cNvPr id="47" name="Google Shape;113;p19">
            <a:extLst>
              <a:ext uri="{FF2B5EF4-FFF2-40B4-BE49-F238E27FC236}">
                <a16:creationId xmlns:a16="http://schemas.microsoft.com/office/drawing/2014/main" id="{07781FD4-6F01-8C46-9598-E1CDF5E2305C}"/>
              </a:ext>
            </a:extLst>
          </p:cNvPr>
          <p:cNvSpPr/>
          <p:nvPr/>
        </p:nvSpPr>
        <p:spPr>
          <a:xfrm>
            <a:off x="2618830" y="5210607"/>
            <a:ext cx="220293" cy="220293"/>
          </a:xfrm>
          <a:prstGeom prst="mathPlus">
            <a:avLst>
              <a:gd name="adj1" fmla="val 9900"/>
            </a:avLst>
          </a:prstGeom>
          <a:solidFill>
            <a:srgbClr val="307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>
              <a:latin typeface="Baskerville Old Face" panose="02020602080505020303" pitchFamily="18" charset="77"/>
            </a:endParaRPr>
          </a:p>
        </p:txBody>
      </p:sp>
      <p:sp>
        <p:nvSpPr>
          <p:cNvPr id="49" name="Google Shape;98;p19">
            <a:extLst>
              <a:ext uri="{FF2B5EF4-FFF2-40B4-BE49-F238E27FC236}">
                <a16:creationId xmlns:a16="http://schemas.microsoft.com/office/drawing/2014/main" id="{36D49276-EC81-1742-ABC2-332735979B66}"/>
              </a:ext>
            </a:extLst>
          </p:cNvPr>
          <p:cNvSpPr txBox="1"/>
          <p:nvPr/>
        </p:nvSpPr>
        <p:spPr>
          <a:xfrm>
            <a:off x="195741" y="4562129"/>
            <a:ext cx="2561387" cy="579922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 dirty="0">
                <a:solidFill>
                  <a:srgbClr val="FFFFFF"/>
                </a:solidFill>
                <a:latin typeface="Baskerville Old Face" panose="02020602080505020303" pitchFamily="18" charset="77"/>
                <a:ea typeface="Roboto"/>
                <a:cs typeface="Roboto"/>
                <a:sym typeface="Roboto"/>
              </a:rPr>
              <a:t>Nanoparticle Synthesis</a:t>
            </a:r>
            <a:endParaRPr sz="1600" dirty="0">
              <a:solidFill>
                <a:srgbClr val="FFFFFF"/>
              </a:solidFill>
              <a:latin typeface="Baskerville Old Face" panose="02020602080505020303" pitchFamily="18" charset="77"/>
              <a:ea typeface="Roboto"/>
              <a:cs typeface="Roboto"/>
              <a:sym typeface="Roboto"/>
            </a:endParaRPr>
          </a:p>
        </p:txBody>
      </p:sp>
      <p:pic>
        <p:nvPicPr>
          <p:cNvPr id="50" name="Picture 4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5D4CF1-AA19-B445-B45E-9C81D69DDA86}"/>
              </a:ext>
            </a:extLst>
          </p:cNvPr>
          <p:cNvPicPr/>
          <p:nvPr/>
        </p:nvPicPr>
        <p:blipFill rotWithShape="1">
          <a:blip r:embed="rId3"/>
          <a:srcRect t="19472" b="19626"/>
          <a:stretch/>
        </p:blipFill>
        <p:spPr bwMode="auto">
          <a:xfrm>
            <a:off x="1709091" y="1158106"/>
            <a:ext cx="8489863" cy="2565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Google Shape;99;p19">
            <a:extLst>
              <a:ext uri="{FF2B5EF4-FFF2-40B4-BE49-F238E27FC236}">
                <a16:creationId xmlns:a16="http://schemas.microsoft.com/office/drawing/2014/main" id="{5E774099-D5AD-D24D-A58A-011919ECC1CC}"/>
              </a:ext>
            </a:extLst>
          </p:cNvPr>
          <p:cNvSpPr txBox="1"/>
          <p:nvPr/>
        </p:nvSpPr>
        <p:spPr>
          <a:xfrm>
            <a:off x="293948" y="5205188"/>
            <a:ext cx="2098442" cy="6832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2133"/>
              </a:spcAft>
            </a:pPr>
            <a:r>
              <a:rPr lang="en" sz="1333" dirty="0">
                <a:solidFill>
                  <a:srgbClr val="FFFFFF"/>
                </a:solidFill>
                <a:latin typeface="Baskerville Old Face" panose="02020602080505020303" pitchFamily="18" charset="77"/>
                <a:ea typeface="Roboto"/>
                <a:cs typeface="Roboto"/>
                <a:sym typeface="Roboto"/>
              </a:rPr>
              <a:t>Synthesized gold nanospheres, nanorods, and nanobipyramids</a:t>
            </a:r>
            <a:endParaRPr sz="1333" dirty="0">
              <a:solidFill>
                <a:srgbClr val="FFFFFF"/>
              </a:solidFill>
              <a:latin typeface="Baskerville Old Face" panose="02020602080505020303" pitchFamily="18" charset="77"/>
              <a:ea typeface="Roboto"/>
              <a:cs typeface="Roboto"/>
              <a:sym typeface="Roboto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DD7874-F71E-D94B-A3E1-C15FA49D0A88}"/>
              </a:ext>
            </a:extLst>
          </p:cNvPr>
          <p:cNvSpPr/>
          <p:nvPr/>
        </p:nvSpPr>
        <p:spPr>
          <a:xfrm>
            <a:off x="6595153" y="6487216"/>
            <a:ext cx="5022541" cy="26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i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“Rational Design of On-Chip Gold Plasmonic Nanoparticles for Liquid Biopsy” , pending</a:t>
            </a:r>
            <a:endParaRPr lang="en-US" sz="1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2106328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"/>
          <p:cNvSpPr txBox="1">
            <a:spLocks noGrp="1"/>
          </p:cNvSpPr>
          <p:nvPr>
            <p:ph type="title"/>
          </p:nvPr>
        </p:nvSpPr>
        <p:spPr>
          <a:xfrm>
            <a:off x="662600" y="458700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LSPR on gold nanoparticle geometry 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4" name="Google Shape;145;p22">
            <a:extLst>
              <a:ext uri="{FF2B5EF4-FFF2-40B4-BE49-F238E27FC236}">
                <a16:creationId xmlns:a16="http://schemas.microsoft.com/office/drawing/2014/main" id="{36A31DEB-25B7-D54E-8A7F-0CBF85F32996}"/>
              </a:ext>
            </a:extLst>
          </p:cNvPr>
          <p:cNvSpPr txBox="1"/>
          <p:nvPr/>
        </p:nvSpPr>
        <p:spPr>
          <a:xfrm>
            <a:off x="481892" y="1358982"/>
            <a:ext cx="6675046" cy="3401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50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Material, geometry, and arrangement of the nanoparticles can change with the surrounding dielectric environment</a:t>
            </a:r>
          </a:p>
          <a:p>
            <a:pPr marL="609585" indent="-406390">
              <a:lnSpc>
                <a:spcPct val="150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Metallic nanoparticles support </a:t>
            </a: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Localized Surface Plasmon Resonance (</a:t>
            </a:r>
            <a:r>
              <a:rPr lang="en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LSPR) at surface– investigated for sensing applications</a:t>
            </a:r>
          </a:p>
          <a:p>
            <a:pPr marL="609585" indent="-406390">
              <a:lnSpc>
                <a:spcPct val="150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  <a:cs typeface="Lora"/>
                <a:sym typeface="Lora"/>
              </a:rPr>
              <a:t>Nanosensors with sharper angular geometries may allow for plasmonic enhancement when </a:t>
            </a: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applied to biomolecular sensing</a:t>
            </a:r>
          </a:p>
          <a:p>
            <a:pPr marL="609585" lvl="8" indent="-406390">
              <a:lnSpc>
                <a:spcPct val="150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Baskerville Old Face" panose="02020602080505020303" pitchFamily="18" charset="77"/>
                <a:ea typeface="Baskerville" panose="02020502070401020303" pitchFamily="18" charset="0"/>
              </a:rPr>
              <a:t>May also exhibit uniquely shaped resonance spectra that may have higher figures of merit or sensitivity to binding events</a:t>
            </a:r>
            <a:endParaRPr sz="2000" dirty="0">
              <a:solidFill>
                <a:schemeClr val="bg1"/>
              </a:solidFill>
              <a:latin typeface="Baskerville Old Face" panose="02020602080505020303" pitchFamily="18" charset="77"/>
              <a:ea typeface="Baskerville" panose="02020502070401020303" pitchFamily="18" charset="0"/>
              <a:cs typeface="Lora"/>
              <a:sym typeface="Lora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C8A798E-AEB6-DE4C-86F7-0D0F8C3E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308" y="1096700"/>
            <a:ext cx="3124819" cy="2656703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459A7EE7-1828-8A45-9BA6-3AC9F92BB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5308" y="4034920"/>
            <a:ext cx="3704241" cy="2497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AADA37-FA46-1B46-8114-0F52BFC932BC}"/>
              </a:ext>
            </a:extLst>
          </p:cNvPr>
          <p:cNvSpPr/>
          <p:nvPr/>
        </p:nvSpPr>
        <p:spPr>
          <a:xfrm>
            <a:off x="7138832" y="6574077"/>
            <a:ext cx="2654609" cy="26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Brolo, Nature Photonics 2012, 6, 709-713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C4C61-CCE6-6E4D-85DD-9CB2E90EC3B4}"/>
              </a:ext>
            </a:extLst>
          </p:cNvPr>
          <p:cNvSpPr/>
          <p:nvPr/>
        </p:nvSpPr>
        <p:spPr>
          <a:xfrm>
            <a:off x="7165992" y="3753403"/>
            <a:ext cx="1651183" cy="26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Mayer, </a:t>
            </a:r>
            <a:r>
              <a:rPr lang="en-US" sz="1000" i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Chem. Rev</a:t>
            </a:r>
            <a:r>
              <a:rPr lang="en-US" sz="1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715729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62633" y="362767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Objectives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 dirty="0"/>
          </a:p>
        </p:txBody>
      </p:sp>
      <p:sp>
        <p:nvSpPr>
          <p:cNvPr id="84" name="Google Shape;84;p18"/>
          <p:cNvSpPr txBox="1"/>
          <p:nvPr/>
        </p:nvSpPr>
        <p:spPr>
          <a:xfrm>
            <a:off x="184371" y="1000767"/>
            <a:ext cx="6623509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Lora"/>
                <a:sym typeface="Lora"/>
              </a:rPr>
              <a:t>Hypothesis: </a:t>
            </a:r>
            <a:r>
              <a:rPr lang="en-US" sz="1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due to the angular tips on the nanobipyramid, it will exhibit enhanced plasmonic sensitivity and ctDNA binding efficiency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Develop numerical electromagnetic simulations to theoretically understand the effects of geometry on plasmonic resonance and sensitivity</a:t>
            </a:r>
            <a:endParaRPr lang="en-US" sz="18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  <a:cs typeface="Lora"/>
              <a:sym typeface="Lora"/>
            </a:endParaRP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Lora"/>
                <a:sym typeface="Lora"/>
              </a:rPr>
              <a:t>We will design gold nanosensors through chemical functionalization of gold nanoparticles-- conjugated with PNA probes for efficient detection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Lora"/>
                <a:sym typeface="Lora"/>
              </a:rPr>
              <a:t>The nanoparticles will be dispersed on-chip using microfluidics printing for testing efficiency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We will test the synthesized particles to understand their bulk refractive index sensitivity and their ctDNA screening sensitivity.</a:t>
            </a:r>
            <a:endParaRPr lang="en-US" sz="18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  <a:cs typeface="Lora"/>
              <a:sym typeface="Lora"/>
            </a:endParaRP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r>
              <a:rPr lang="en-US" sz="1800" dirty="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Lora"/>
                <a:sym typeface="Lora"/>
              </a:rPr>
              <a:t>We will apply AuNPs to screening of G12D variant in the KRAS gene, which is implicated in pancreatic cancer. Such technology can be further applied to sense ctDNA in patient serum</a:t>
            </a:r>
          </a:p>
          <a:p>
            <a:pPr marL="609585" indent="-406390">
              <a:lnSpc>
                <a:spcPct val="115000"/>
              </a:lnSpc>
              <a:buClr>
                <a:srgbClr val="F3F3F3"/>
              </a:buClr>
              <a:buSzPts val="1200"/>
              <a:buFont typeface="Wingdings" pitchFamily="2" charset="2"/>
              <a:buChar char="§"/>
            </a:pPr>
            <a:endParaRPr sz="1800" dirty="0">
              <a:solidFill>
                <a:schemeClr val="bg1"/>
              </a:solidFill>
              <a:latin typeface="Baskerville" panose="02020502070401020303" pitchFamily="18" charset="0"/>
              <a:ea typeface="Baskerville" panose="02020502070401020303" pitchFamily="18" charset="0"/>
              <a:cs typeface="Lora"/>
              <a:sym typeface="Lor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807880" y="1081602"/>
            <a:ext cx="4871280" cy="3919165"/>
            <a:chOff x="4444125" y="1249287"/>
            <a:chExt cx="4100775" cy="3105500"/>
          </a:xfrm>
        </p:grpSpPr>
        <p:pic>
          <p:nvPicPr>
            <p:cNvPr id="85" name="Google Shape;85;p18"/>
            <p:cNvPicPr preferRelativeResize="0"/>
            <p:nvPr/>
          </p:nvPicPr>
          <p:blipFill rotWithShape="1">
            <a:blip r:embed="rId3">
              <a:alphaModFix/>
            </a:blip>
            <a:srcRect t="20521"/>
            <a:stretch/>
          </p:blipFill>
          <p:spPr>
            <a:xfrm>
              <a:off x="4444125" y="1249287"/>
              <a:ext cx="4100775" cy="3105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18"/>
            <p:cNvSpPr/>
            <p:nvPr/>
          </p:nvSpPr>
          <p:spPr>
            <a:xfrm>
              <a:off x="4488425" y="1450300"/>
              <a:ext cx="4002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87" name="Google Shape;87;p18"/>
            <p:cNvSpPr txBox="1"/>
            <p:nvPr/>
          </p:nvSpPr>
          <p:spPr>
            <a:xfrm>
              <a:off x="5685207" y="1706049"/>
              <a:ext cx="1344878" cy="3935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200" dirty="0">
                  <a:latin typeface="Times New Roman"/>
                  <a:ea typeface="Times New Roman"/>
                  <a:cs typeface="Times New Roman"/>
                  <a:sym typeface="Times New Roman"/>
                </a:rPr>
                <a:t>G12D (c35G&gt;A)</a:t>
              </a:r>
              <a:endParaRPr sz="1200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8" name="Google Shape;88;p18"/>
          <p:cNvSpPr txBox="1"/>
          <p:nvPr/>
        </p:nvSpPr>
        <p:spPr>
          <a:xfrm>
            <a:off x="6666378" y="4932386"/>
            <a:ext cx="3687600" cy="3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067" i="1" dirty="0">
                <a:solidFill>
                  <a:srgbClr val="FFFFFF"/>
                </a:solidFill>
                <a:latin typeface="Baskerville Old Face" panose="02020602080505020303" pitchFamily="18" charset="77"/>
              </a:rPr>
              <a:t>Biosensors and Bioelectronics</a:t>
            </a:r>
            <a:r>
              <a:rPr lang="en" sz="1067" dirty="0">
                <a:solidFill>
                  <a:srgbClr val="FFFFFF"/>
                </a:solidFill>
                <a:latin typeface="Baskerville Old Face" panose="02020602080505020303" pitchFamily="18" charset="77"/>
              </a:rPr>
              <a:t>. 130, 236-244, 2019</a:t>
            </a:r>
            <a:endParaRPr sz="1067" dirty="0">
              <a:solidFill>
                <a:srgbClr val="FFFFFF"/>
              </a:solidFill>
              <a:latin typeface="Baskerville Old Face" panose="020206020805050203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723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>
            <a:spLocks noGrp="1"/>
          </p:cNvSpPr>
          <p:nvPr>
            <p:ph type="title"/>
          </p:nvPr>
        </p:nvSpPr>
        <p:spPr>
          <a:xfrm>
            <a:off x="675667" y="394733"/>
            <a:ext cx="9022000" cy="638000"/>
          </a:xfrm>
          <a:prstGeom prst="rect">
            <a:avLst/>
          </a:prstGeom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sz="4800" dirty="0"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Nanoparticle Synthesis</a:t>
            </a:r>
            <a:endParaRPr sz="4800" dirty="0">
              <a:solidFill>
                <a:schemeClr val="accent6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38" name="Google Shape;138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 dirty="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BBA9E695-3BCB-864D-BA66-7A28AEEEB4B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332056" y="1298224"/>
            <a:ext cx="5605390" cy="3810170"/>
          </a:xfrm>
          <a:prstGeom prst="rect">
            <a:avLst/>
          </a:prstGeom>
        </p:spPr>
      </p:pic>
      <p:sp>
        <p:nvSpPr>
          <p:cNvPr id="6" name="Google Shape;130;p21">
            <a:extLst>
              <a:ext uri="{FF2B5EF4-FFF2-40B4-BE49-F238E27FC236}">
                <a16:creationId xmlns:a16="http://schemas.microsoft.com/office/drawing/2014/main" id="{5C59D198-6C2B-5C40-955C-93BDC7D4EFA9}"/>
              </a:ext>
            </a:extLst>
          </p:cNvPr>
          <p:cNvSpPr txBox="1"/>
          <p:nvPr/>
        </p:nvSpPr>
        <p:spPr>
          <a:xfrm>
            <a:off x="409635" y="1273570"/>
            <a:ext cx="5936736" cy="1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lnSpc>
                <a:spcPct val="115000"/>
              </a:lnSpc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Chemical synthesis of the gold nanoparticles (AuNPs)  included the usage of CTAB, TEOS, Organic Solvent, Catalyst</a:t>
            </a:r>
            <a:endParaRPr lang="en-US" sz="2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  <a:p>
            <a:pPr marL="609585" indent="-406390">
              <a:lnSpc>
                <a:spcPct val="115000"/>
              </a:lnSpc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Nanospheres synthesized by heating  </a:t>
            </a:r>
          </a:p>
          <a:p>
            <a:pPr marL="609585" indent="-406390">
              <a:lnSpc>
                <a:spcPct val="115000"/>
              </a:lnSpc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Nanorods and </a:t>
            </a:r>
            <a:r>
              <a:rPr lang="en-US" sz="20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Nanobipyramids</a:t>
            </a: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synthesized via seed-mediated method</a:t>
            </a:r>
          </a:p>
          <a:p>
            <a:pPr marL="203195">
              <a:lnSpc>
                <a:spcPct val="115000"/>
              </a:lnSpc>
              <a:buClr>
                <a:srgbClr val="FFFFFF"/>
              </a:buClr>
              <a:buSzPts val="1200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	1) Fabricate seeds, </a:t>
            </a:r>
          </a:p>
          <a:p>
            <a:pPr marL="203195">
              <a:lnSpc>
                <a:spcPct val="115000"/>
              </a:lnSpc>
              <a:buClr>
                <a:srgbClr val="FFFFFF"/>
              </a:buClr>
              <a:buSzPts val="1200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	2) Leave seeds in growth solution for geometric 	development</a:t>
            </a:r>
          </a:p>
          <a:p>
            <a:pPr marL="609585" indent="-406390">
              <a:lnSpc>
                <a:spcPct val="115000"/>
              </a:lnSpc>
              <a:buClr>
                <a:srgbClr val="FFFFFF"/>
              </a:buClr>
              <a:buSzPts val="1200"/>
              <a:buFont typeface="Wingdings" pitchFamily="2" charset="2"/>
              <a:buChar char="§"/>
            </a:pPr>
            <a:r>
              <a:rPr lang="en-US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A</a:t>
            </a:r>
            <a:r>
              <a:rPr lang="en" sz="2000" dirty="0" err="1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ll</a:t>
            </a:r>
            <a:r>
              <a:rPr lang="en" sz="2000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 nanoparticles were characterized using transmission electron microscopy</a:t>
            </a:r>
          </a:p>
        </p:txBody>
      </p:sp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1E0DAF42-AF74-4F45-82CC-2E559FC03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772" y="5373886"/>
            <a:ext cx="7073673" cy="9603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015162-DA82-AF4A-8527-C57C60426E57}"/>
              </a:ext>
            </a:extLst>
          </p:cNvPr>
          <p:cNvSpPr/>
          <p:nvPr/>
        </p:nvSpPr>
        <p:spPr>
          <a:xfrm>
            <a:off x="7169459" y="5059394"/>
            <a:ext cx="5022541" cy="260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>
              <a:lnSpc>
                <a:spcPct val="115000"/>
              </a:lnSpc>
              <a:buClr>
                <a:srgbClr val="FFFFFF"/>
              </a:buClr>
              <a:buSzPts val="1400"/>
            </a:pPr>
            <a:r>
              <a:rPr lang="en-US" sz="1000" i="1" dirty="0">
                <a:solidFill>
                  <a:srgbClr val="FFFFFF"/>
                </a:solidFill>
                <a:latin typeface="Baskerville Old Face" panose="02020602080505020303" pitchFamily="18" charset="77"/>
                <a:ea typeface="Lora"/>
                <a:cs typeface="Lora"/>
                <a:sym typeface="Lora"/>
              </a:rPr>
              <a:t>“Rational Design of On-Chip Gold Plasmonic Nanoparticles for Liquid Biopsy” , pending</a:t>
            </a:r>
            <a:endParaRPr lang="en-US" sz="1000" dirty="0">
              <a:solidFill>
                <a:srgbClr val="FFFFFF"/>
              </a:solidFill>
              <a:latin typeface="Baskerville Old Face" panose="02020602080505020303" pitchFamily="18" charset="77"/>
              <a:ea typeface="Lora"/>
              <a:cs typeface="Lora"/>
              <a:sym typeface="Lor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5EAA8D-CDEB-1645-83CC-5C90FE3C7C54}"/>
              </a:ext>
            </a:extLst>
          </p:cNvPr>
          <p:cNvSpPr txBox="1"/>
          <p:nvPr/>
        </p:nvSpPr>
        <p:spPr>
          <a:xfrm>
            <a:off x="4748694" y="6345767"/>
            <a:ext cx="61462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  <a:latin typeface="Baskerville Old Face" panose="02020602080505020303" pitchFamily="18" charset="77"/>
                <a:cs typeface="Angsana New" panose="02020603050405020304" pitchFamily="18" charset="-34"/>
                <a:sym typeface="Lora"/>
              </a:rPr>
              <a:t>“Shape Effects of Plasmonic Gold Nanoparticles for Circulating Tumor DNA Screening”, IEEE Sensors, 2020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235164492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3">
  <a:themeElements>
    <a:clrScheme name="Custom 347">
      <a:dk1>
        <a:srgbClr val="11191F"/>
      </a:dk1>
      <a:lt1>
        <a:srgbClr val="FFFFFF"/>
      </a:lt1>
      <a:dk2>
        <a:srgbClr val="97A5C2"/>
      </a:dk2>
      <a:lt2>
        <a:srgbClr val="E6E6EC"/>
      </a:lt2>
      <a:accent1>
        <a:srgbClr val="11191F"/>
      </a:accent1>
      <a:accent2>
        <a:srgbClr val="525666"/>
      </a:accent2>
      <a:accent3>
        <a:srgbClr val="757B96"/>
      </a:accent3>
      <a:accent4>
        <a:srgbClr val="9CA1B6"/>
      </a:accent4>
      <a:accent5>
        <a:srgbClr val="CC5900"/>
      </a:accent5>
      <a:accent6>
        <a:srgbClr val="FF8800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3" id="{AB0CEE0D-719E-7440-B4FB-B04E808227BF}" vid="{898565FA-0591-5646-87A5-18EC9B60C5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Theme3</Template>
  <TotalTime>12047</TotalTime>
  <Words>1338</Words>
  <Application>Microsoft Macintosh PowerPoint</Application>
  <PresentationFormat>Widescreen</PresentationFormat>
  <Paragraphs>142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Baskerville</vt:lpstr>
      <vt:lpstr>Baskerville Old Face</vt:lpstr>
      <vt:lpstr>Bodoni 72 Oldstyle Book</vt:lpstr>
      <vt:lpstr>Calibri</vt:lpstr>
      <vt:lpstr>DM Serif Display</vt:lpstr>
      <vt:lpstr>Lora</vt:lpstr>
      <vt:lpstr>Montserrat Light</vt:lpstr>
      <vt:lpstr>Times New Roman</vt:lpstr>
      <vt:lpstr>Wingdings</vt:lpstr>
      <vt:lpstr>Theme3</vt:lpstr>
      <vt:lpstr>Shape-Tunable Plasmonic Gold Nanosensors for  Quantitative Circulating Tumor DNA Screening</vt:lpstr>
      <vt:lpstr>Self-introduction</vt:lpstr>
      <vt:lpstr>2020 Progress</vt:lpstr>
      <vt:lpstr>Challenges of Cancer Diagnosis</vt:lpstr>
      <vt:lpstr>Liquid Biopsy and ctDNA Biomarkers</vt:lpstr>
      <vt:lpstr>Principles &amp; Design Workflow</vt:lpstr>
      <vt:lpstr>LSPR on gold nanoparticle geometry </vt:lpstr>
      <vt:lpstr>Objectives</vt:lpstr>
      <vt:lpstr>Nanoparticle Synthesis</vt:lpstr>
      <vt:lpstr>Nanoparticle Characterization</vt:lpstr>
      <vt:lpstr>CST Simulations and Experimental Testing</vt:lpstr>
      <vt:lpstr>PNA Conjugation</vt:lpstr>
      <vt:lpstr>On-Chip ctDNA Screening </vt:lpstr>
      <vt:lpstr>Conclusion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Shape-Tunable Gold Nanosensors for Combined Circulating  Tumor DNA Capture and Plasmonic Detection</dc:title>
  <dc:creator>Lauren Zhang</dc:creator>
  <cp:lastModifiedBy>laurenz2022@outlook.com</cp:lastModifiedBy>
  <cp:revision>68</cp:revision>
  <dcterms:created xsi:type="dcterms:W3CDTF">2020-03-17T23:42:35Z</dcterms:created>
  <dcterms:modified xsi:type="dcterms:W3CDTF">2021-03-09T05:29:16Z</dcterms:modified>
</cp:coreProperties>
</file>