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0"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Lst>
  <p:sldSz cy="6858000" cx="9144000"/>
  <p:notesSz cx="6858000" cy="9144000"/>
  <p:embeddedFontLst>
    <p:embeddedFont>
      <p:font typeface="Roboto"/>
      <p:regular r:id="rId26"/>
      <p:bold r:id="rId27"/>
      <p:italic r:id="rId28"/>
      <p:boldItalic r:id="rId29"/>
    </p:embeddedFont>
    <p:embeddedFont>
      <p:font typeface="Merriweather"/>
      <p:regular r:id="rId30"/>
      <p:bold r:id="rId31"/>
      <p:italic r:id="rId32"/>
      <p:boldItalic r:id="rId3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536">
          <p15:clr>
            <a:srgbClr val="A4A3A4"/>
          </p15:clr>
        </p15:guide>
        <p15:guide id="2" pos="9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BEE03F22-5A79-4ABB-B7AC-30EBA07E8327}">
  <a:tblStyle styleId="{BEE03F22-5A79-4ABB-B7AC-30EBA07E8327}" styleName="Table_0">
    <a:wholeTbl>
      <a:tcTxStyle>
        <a:font>
          <a:latin typeface="Arial"/>
          <a:ea typeface="Arial"/>
          <a:cs typeface="Arial"/>
        </a:font>
        <a:srgbClr val="000000"/>
      </a:tcTxStyle>
      <a:tcStyle>
        <a:tcBdr>
          <a:left>
            <a:ln cap="flat" cmpd="sng" w="12700">
              <a:solidFill>
                <a:srgbClr val="000000"/>
              </a:solidFill>
              <a:prstDash val="solid"/>
              <a:round/>
              <a:headEnd len="sm" w="sm" type="none"/>
              <a:tailEnd len="sm" w="sm" type="none"/>
            </a:ln>
          </a:left>
          <a:right>
            <a:ln cap="flat" cmpd="sng" w="12700">
              <a:solidFill>
                <a:srgbClr val="000000"/>
              </a:solidFill>
              <a:prstDash val="solid"/>
              <a:round/>
              <a:headEnd len="sm" w="sm" type="none"/>
              <a:tailEnd len="sm" w="sm" type="none"/>
            </a:ln>
          </a:right>
          <a:top>
            <a:ln cap="flat" cmpd="sng" w="12700">
              <a:solidFill>
                <a:srgbClr val="000000"/>
              </a:solidFill>
              <a:prstDash val="solid"/>
              <a:round/>
              <a:headEnd len="sm" w="sm" type="none"/>
              <a:tailEnd len="sm" w="sm" type="none"/>
            </a:ln>
          </a:top>
          <a:bottom>
            <a:ln cap="flat" cmpd="sng" w="12700">
              <a:solidFill>
                <a:srgbClr val="000000"/>
              </a:solidFill>
              <a:prstDash val="solid"/>
              <a:round/>
              <a:headEnd len="sm" w="sm" type="none"/>
              <a:tailEnd len="sm" w="sm" type="none"/>
            </a:ln>
          </a:bottom>
          <a:insideH>
            <a:ln cap="flat" cmpd="sng" w="12700">
              <a:solidFill>
                <a:srgbClr val="000000"/>
              </a:solidFill>
              <a:prstDash val="solid"/>
              <a:round/>
              <a:headEnd len="sm" w="sm" type="none"/>
              <a:tailEnd len="sm" w="sm" type="none"/>
            </a:ln>
          </a:insideH>
          <a:insideV>
            <a:ln cap="flat" cmpd="sng" w="12700">
              <a:solidFill>
                <a:srgbClr val="000000"/>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536" orient="horz"/>
        <p:guide pos="96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font" Target="fonts/Roboto-regular.fntdata"/><Relationship Id="rId25" Type="http://schemas.openxmlformats.org/officeDocument/2006/relationships/slide" Target="slides/slide19.xml"/><Relationship Id="rId28" Type="http://schemas.openxmlformats.org/officeDocument/2006/relationships/font" Target="fonts/Roboto-italic.fntdata"/><Relationship Id="rId27" Type="http://schemas.openxmlformats.org/officeDocument/2006/relationships/font" Target="fonts/Roboto-bold.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font" Target="fonts/Roboto-boldItalic.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Merriweather-bold.fntdata"/><Relationship Id="rId30" Type="http://schemas.openxmlformats.org/officeDocument/2006/relationships/font" Target="fonts/Merriweather-regular.fntdata"/><Relationship Id="rId11" Type="http://schemas.openxmlformats.org/officeDocument/2006/relationships/slide" Target="slides/slide5.xml"/><Relationship Id="rId33" Type="http://schemas.openxmlformats.org/officeDocument/2006/relationships/font" Target="fonts/Merriweather-boldItalic.fntdata"/><Relationship Id="rId10" Type="http://schemas.openxmlformats.org/officeDocument/2006/relationships/slide" Target="slides/slide4.xml"/><Relationship Id="rId32" Type="http://schemas.openxmlformats.org/officeDocument/2006/relationships/font" Target="fonts/Merriweather-italic.fntdata"/><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Times New Roman"/>
                <a:ea typeface="Times New Roman"/>
                <a:cs typeface="Times New Roman"/>
                <a:sym typeface="Times New Roman"/>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886200" y="0"/>
            <a:ext cx="2971800" cy="457200"/>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Times New Roman"/>
                <a:ea typeface="Times New Roman"/>
                <a:cs typeface="Times New Roman"/>
                <a:sym typeface="Times New Roman"/>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6" name="Google Shape;6;n"/>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360"/>
              </a:spcBef>
              <a:spcAft>
                <a:spcPts val="0"/>
              </a:spcAft>
              <a:buSzPts val="1400"/>
              <a:buNone/>
              <a:defRPr b="0" i="0" sz="1200" u="none" cap="none" strike="noStrike">
                <a:solidFill>
                  <a:schemeClr val="dk1"/>
                </a:solidFill>
                <a:latin typeface="Times New Roman"/>
                <a:ea typeface="Times New Roman"/>
                <a:cs typeface="Times New Roman"/>
                <a:sym typeface="Times New Roman"/>
              </a:defRPr>
            </a:lvl1pPr>
            <a:lvl2pPr indent="-228600" lvl="1" marL="914400" marR="0" rtl="0" algn="l">
              <a:spcBef>
                <a:spcPts val="360"/>
              </a:spcBef>
              <a:spcAft>
                <a:spcPts val="0"/>
              </a:spcAft>
              <a:buSzPts val="1400"/>
              <a:buNone/>
              <a:defRPr b="0" i="0" sz="1200" u="none" cap="none" strike="noStrike">
                <a:solidFill>
                  <a:schemeClr val="dk1"/>
                </a:solidFill>
                <a:latin typeface="Times New Roman"/>
                <a:ea typeface="Times New Roman"/>
                <a:cs typeface="Times New Roman"/>
                <a:sym typeface="Times New Roman"/>
              </a:defRPr>
            </a:lvl2pPr>
            <a:lvl3pPr indent="-228600" lvl="2" marL="1371600" marR="0" rtl="0" algn="l">
              <a:spcBef>
                <a:spcPts val="360"/>
              </a:spcBef>
              <a:spcAft>
                <a:spcPts val="0"/>
              </a:spcAft>
              <a:buSzPts val="1400"/>
              <a:buNone/>
              <a:defRPr b="0" i="0" sz="1200" u="none" cap="none" strike="noStrike">
                <a:solidFill>
                  <a:schemeClr val="dk1"/>
                </a:solidFill>
                <a:latin typeface="Times New Roman"/>
                <a:ea typeface="Times New Roman"/>
                <a:cs typeface="Times New Roman"/>
                <a:sym typeface="Times New Roman"/>
              </a:defRPr>
            </a:lvl3pPr>
            <a:lvl4pPr indent="-228600" lvl="3" marL="1828800" marR="0" rtl="0" algn="l">
              <a:spcBef>
                <a:spcPts val="360"/>
              </a:spcBef>
              <a:spcAft>
                <a:spcPts val="0"/>
              </a:spcAft>
              <a:buSzPts val="1400"/>
              <a:buNone/>
              <a:defRPr b="0" i="0" sz="1200" u="none" cap="none" strike="noStrike">
                <a:solidFill>
                  <a:schemeClr val="dk1"/>
                </a:solidFill>
                <a:latin typeface="Times New Roman"/>
                <a:ea typeface="Times New Roman"/>
                <a:cs typeface="Times New Roman"/>
                <a:sym typeface="Times New Roman"/>
              </a:defRPr>
            </a:lvl4pPr>
            <a:lvl5pPr indent="-228600" lvl="4" marL="2286000" marR="0" rtl="0" algn="l">
              <a:spcBef>
                <a:spcPts val="360"/>
              </a:spcBef>
              <a:spcAft>
                <a:spcPts val="0"/>
              </a:spcAft>
              <a:buSzPts val="1400"/>
              <a:buNone/>
              <a:defRPr b="0" i="0" sz="1200" u="none" cap="none" strike="noStrike">
                <a:solidFill>
                  <a:schemeClr val="dk1"/>
                </a:solidFill>
                <a:latin typeface="Times New Roman"/>
                <a:ea typeface="Times New Roman"/>
                <a:cs typeface="Times New Roman"/>
                <a:sym typeface="Times New Roman"/>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6800"/>
            <a:ext cx="2971800" cy="45720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Times New Roman"/>
                <a:ea typeface="Times New Roman"/>
                <a:cs typeface="Times New Roman"/>
                <a:sym typeface="Times New Roman"/>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Times New Roman"/>
                <a:ea typeface="Times New Roman"/>
                <a:cs typeface="Times New Roman"/>
                <a:sym typeface="Times New Roman"/>
              </a:rPr>
              <a:t>‹#›</a:t>
            </a:fld>
            <a:endParaRPr b="0" i="0" sz="1200" u="none" cap="none" strike="noStrike">
              <a:solidFill>
                <a:schemeClr val="dk1"/>
              </a:solidFill>
              <a:latin typeface="Times New Roman"/>
              <a:ea typeface="Times New Roman"/>
              <a:cs typeface="Times New Roman"/>
              <a:sym typeface="Times New Roman"/>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p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72" name="Google Shape;72;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g5de23171cb3db5b_2: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49" name="Google Shape;149;g5de23171cb3db5b_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g44069af772c356c3_3: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55" name="Google Shape;155;g44069af772c356c3_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g7e88920b2ec3845b_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61" name="Google Shape;161;g7e88920b2ec3845b_0: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62" name="Google Shape;162;g7e88920b2ec3845b_0:notes"/>
          <p:cNvSpPr txBox="1"/>
          <p:nvPr>
            <p:ph idx="12" type="sldNum"/>
          </p:nvPr>
        </p:nvSpPr>
        <p:spPr>
          <a:xfrm>
            <a:off x="3886200" y="8686800"/>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p9: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70" name="Google Shape;170;p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g6e42c2356cbde9d6_0: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77" name="Google Shape;177;g6e42c2356cbde9d6_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p10: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85" name="Google Shape;185;p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p1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92" name="Google Shape;192;p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p12: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98" name="Google Shape;198;p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p13: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204" name="Google Shape;204;p1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g421653b178c70d95_5: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211" name="Google Shape;211;g421653b178c70d95_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p2: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81" name="Google Shape;81;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g39c2da056149a596_0: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88" name="Google Shape;88;g39c2da056149a596_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p3: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96" name="Google Shape;96;p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p4: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06" name="Google Shape;106;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p5: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15" name="Google Shape;115;p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p6: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22" name="Google Shape;122;p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p7: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31" name="Google Shape;131;p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p8: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43" name="Google Shape;143;p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13" name="Shape 13"/>
        <p:cNvGrpSpPr/>
        <p:nvPr/>
      </p:nvGrpSpPr>
      <p:grpSpPr>
        <a:xfrm>
          <a:off x="0" y="0"/>
          <a:ext cx="0" cy="0"/>
          <a:chOff x="0" y="0"/>
          <a:chExt cx="0" cy="0"/>
        </a:xfrm>
      </p:grpSpPr>
      <p:sp>
        <p:nvSpPr>
          <p:cNvPr id="14" name="Google Shape;14;p2"/>
          <p:cNvSpPr/>
          <p:nvPr/>
        </p:nvSpPr>
        <p:spPr>
          <a:xfrm>
            <a:off x="-125" y="0"/>
            <a:ext cx="9144250" cy="5863987"/>
          </a:xfrm>
          <a:custGeom>
            <a:rect b="b" l="l" r="r" t="t"/>
            <a:pathLst>
              <a:path extrusionOk="0" h="175924" w="365770">
                <a:moveTo>
                  <a:pt x="0" y="0"/>
                </a:moveTo>
                <a:lnTo>
                  <a:pt x="365770" y="0"/>
                </a:lnTo>
                <a:lnTo>
                  <a:pt x="365760" y="70914"/>
                </a:lnTo>
                <a:lnTo>
                  <a:pt x="0" y="175924"/>
                </a:lnTo>
                <a:close/>
              </a:path>
            </a:pathLst>
          </a:custGeom>
          <a:solidFill>
            <a:schemeClr val="lt1"/>
          </a:solidFill>
          <a:ln>
            <a:noFill/>
          </a:ln>
        </p:spPr>
      </p:sp>
      <p:sp>
        <p:nvSpPr>
          <p:cNvPr id="15" name="Google Shape;15;p2"/>
          <p:cNvSpPr txBox="1"/>
          <p:nvPr>
            <p:ph type="ctrTitle"/>
          </p:nvPr>
        </p:nvSpPr>
        <p:spPr>
          <a:xfrm>
            <a:off x="311700" y="719633"/>
            <a:ext cx="8520600" cy="1710000"/>
          </a:xfrm>
          <a:prstGeom prst="rect">
            <a:avLst/>
          </a:prstGeom>
        </p:spPr>
        <p:txBody>
          <a:bodyPr anchorCtr="0" anchor="t" bIns="91425" lIns="91425" spcFirstLastPara="1" rIns="91425" wrap="square" tIns="91425">
            <a:norm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p:txBody>
      </p:sp>
      <p:sp>
        <p:nvSpPr>
          <p:cNvPr id="16" name="Google Shape;16;p2"/>
          <p:cNvSpPr txBox="1"/>
          <p:nvPr>
            <p:ph idx="1" type="subTitle"/>
          </p:nvPr>
        </p:nvSpPr>
        <p:spPr>
          <a:xfrm>
            <a:off x="311700" y="2504747"/>
            <a:ext cx="4242600" cy="9843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Clr>
                <a:schemeClr val="lt2"/>
              </a:buClr>
              <a:buSzPts val="1600"/>
              <a:buNone/>
              <a:defRPr sz="1600">
                <a:solidFill>
                  <a:schemeClr val="lt2"/>
                </a:solidFill>
              </a:defRPr>
            </a:lvl1pPr>
            <a:lvl2pPr lvl="1">
              <a:lnSpc>
                <a:spcPct val="100000"/>
              </a:lnSpc>
              <a:spcBef>
                <a:spcPts val="0"/>
              </a:spcBef>
              <a:spcAft>
                <a:spcPts val="0"/>
              </a:spcAft>
              <a:buClr>
                <a:schemeClr val="lt2"/>
              </a:buClr>
              <a:buSzPts val="1600"/>
              <a:buNone/>
              <a:defRPr sz="1600">
                <a:solidFill>
                  <a:schemeClr val="lt2"/>
                </a:solidFill>
              </a:defRPr>
            </a:lvl2pPr>
            <a:lvl3pPr lvl="2">
              <a:lnSpc>
                <a:spcPct val="100000"/>
              </a:lnSpc>
              <a:spcBef>
                <a:spcPts val="0"/>
              </a:spcBef>
              <a:spcAft>
                <a:spcPts val="0"/>
              </a:spcAft>
              <a:buClr>
                <a:schemeClr val="lt2"/>
              </a:buClr>
              <a:buSzPts val="1600"/>
              <a:buNone/>
              <a:defRPr sz="1600">
                <a:solidFill>
                  <a:schemeClr val="lt2"/>
                </a:solidFill>
              </a:defRPr>
            </a:lvl3pPr>
            <a:lvl4pPr lvl="3">
              <a:lnSpc>
                <a:spcPct val="100000"/>
              </a:lnSpc>
              <a:spcBef>
                <a:spcPts val="0"/>
              </a:spcBef>
              <a:spcAft>
                <a:spcPts val="0"/>
              </a:spcAft>
              <a:buClr>
                <a:schemeClr val="lt2"/>
              </a:buClr>
              <a:buSzPts val="1600"/>
              <a:buNone/>
              <a:defRPr sz="1600">
                <a:solidFill>
                  <a:schemeClr val="lt2"/>
                </a:solidFill>
              </a:defRPr>
            </a:lvl4pPr>
            <a:lvl5pPr lvl="4">
              <a:lnSpc>
                <a:spcPct val="100000"/>
              </a:lnSpc>
              <a:spcBef>
                <a:spcPts val="0"/>
              </a:spcBef>
              <a:spcAft>
                <a:spcPts val="0"/>
              </a:spcAft>
              <a:buClr>
                <a:schemeClr val="lt2"/>
              </a:buClr>
              <a:buSzPts val="1600"/>
              <a:buNone/>
              <a:defRPr sz="1600">
                <a:solidFill>
                  <a:schemeClr val="lt2"/>
                </a:solidFill>
              </a:defRPr>
            </a:lvl5pPr>
            <a:lvl6pPr lvl="5">
              <a:lnSpc>
                <a:spcPct val="100000"/>
              </a:lnSpc>
              <a:spcBef>
                <a:spcPts val="0"/>
              </a:spcBef>
              <a:spcAft>
                <a:spcPts val="0"/>
              </a:spcAft>
              <a:buClr>
                <a:schemeClr val="lt2"/>
              </a:buClr>
              <a:buSzPts val="1600"/>
              <a:buNone/>
              <a:defRPr sz="1600">
                <a:solidFill>
                  <a:schemeClr val="lt2"/>
                </a:solidFill>
              </a:defRPr>
            </a:lvl6pPr>
            <a:lvl7pPr lvl="6">
              <a:lnSpc>
                <a:spcPct val="100000"/>
              </a:lnSpc>
              <a:spcBef>
                <a:spcPts val="0"/>
              </a:spcBef>
              <a:spcAft>
                <a:spcPts val="0"/>
              </a:spcAft>
              <a:buClr>
                <a:schemeClr val="lt2"/>
              </a:buClr>
              <a:buSzPts val="1600"/>
              <a:buNone/>
              <a:defRPr sz="1600">
                <a:solidFill>
                  <a:schemeClr val="lt2"/>
                </a:solidFill>
              </a:defRPr>
            </a:lvl7pPr>
            <a:lvl8pPr lvl="7">
              <a:lnSpc>
                <a:spcPct val="100000"/>
              </a:lnSpc>
              <a:spcBef>
                <a:spcPts val="0"/>
              </a:spcBef>
              <a:spcAft>
                <a:spcPts val="0"/>
              </a:spcAft>
              <a:buClr>
                <a:schemeClr val="lt2"/>
              </a:buClr>
              <a:buSzPts val="1600"/>
              <a:buNone/>
              <a:defRPr sz="1600">
                <a:solidFill>
                  <a:schemeClr val="lt2"/>
                </a:solidFill>
              </a:defRPr>
            </a:lvl8pPr>
            <a:lvl9pPr lvl="8">
              <a:lnSpc>
                <a:spcPct val="100000"/>
              </a:lnSpc>
              <a:spcBef>
                <a:spcPts val="0"/>
              </a:spcBef>
              <a:spcAft>
                <a:spcPts val="0"/>
              </a:spcAft>
              <a:buClr>
                <a:schemeClr val="lt2"/>
              </a:buClr>
              <a:buSzPts val="1600"/>
              <a:buNone/>
              <a:defRPr sz="1600">
                <a:solidFill>
                  <a:schemeClr val="lt2"/>
                </a:solidFill>
              </a:defRPr>
            </a:lvl9pPr>
          </a:lstStyle>
          <a:p/>
        </p:txBody>
      </p:sp>
      <p:sp>
        <p:nvSpPr>
          <p:cNvPr id="17" name="Google Shape;17;p2"/>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dk1"/>
        </a:solidFill>
      </p:bgPr>
    </p:bg>
    <p:spTree>
      <p:nvGrpSpPr>
        <p:cNvPr id="58" name="Shape 58"/>
        <p:cNvGrpSpPr/>
        <p:nvPr/>
      </p:nvGrpSpPr>
      <p:grpSpPr>
        <a:xfrm>
          <a:off x="0" y="0"/>
          <a:ext cx="0" cy="0"/>
          <a:chOff x="0" y="0"/>
          <a:chExt cx="0" cy="0"/>
        </a:xfrm>
      </p:grpSpPr>
      <p:sp>
        <p:nvSpPr>
          <p:cNvPr id="59" name="Google Shape;59;p11"/>
          <p:cNvSpPr txBox="1"/>
          <p:nvPr>
            <p:ph hasCustomPrompt="1" type="title"/>
          </p:nvPr>
        </p:nvSpPr>
        <p:spPr>
          <a:xfrm>
            <a:off x="311750" y="1108233"/>
            <a:ext cx="5334900" cy="1659600"/>
          </a:xfrm>
          <a:prstGeom prst="rect">
            <a:avLst/>
          </a:prstGeom>
        </p:spPr>
        <p:txBody>
          <a:bodyPr anchorCtr="0" anchor="b" bIns="91425" lIns="91425" spcFirstLastPara="1" rIns="91425" wrap="square" tIns="91425">
            <a:normAutofit/>
          </a:bodyPr>
          <a:lstStyle>
            <a:lvl1pPr lvl="0">
              <a:spcBef>
                <a:spcPts val="0"/>
              </a:spcBef>
              <a:spcAft>
                <a:spcPts val="0"/>
              </a:spcAft>
              <a:buClr>
                <a:schemeClr val="lt1"/>
              </a:buClr>
              <a:buSzPts val="10000"/>
              <a:buNone/>
              <a:defRPr sz="10000">
                <a:solidFill>
                  <a:schemeClr val="lt1"/>
                </a:solidFill>
              </a:defRPr>
            </a:lvl1pPr>
            <a:lvl2pPr lvl="1">
              <a:spcBef>
                <a:spcPts val="0"/>
              </a:spcBef>
              <a:spcAft>
                <a:spcPts val="0"/>
              </a:spcAft>
              <a:buClr>
                <a:schemeClr val="lt1"/>
              </a:buClr>
              <a:buSzPts val="10000"/>
              <a:buNone/>
              <a:defRPr sz="10000">
                <a:solidFill>
                  <a:schemeClr val="lt1"/>
                </a:solidFill>
              </a:defRPr>
            </a:lvl2pPr>
            <a:lvl3pPr lvl="2">
              <a:spcBef>
                <a:spcPts val="0"/>
              </a:spcBef>
              <a:spcAft>
                <a:spcPts val="0"/>
              </a:spcAft>
              <a:buClr>
                <a:schemeClr val="lt1"/>
              </a:buClr>
              <a:buSzPts val="10000"/>
              <a:buNone/>
              <a:defRPr sz="10000">
                <a:solidFill>
                  <a:schemeClr val="lt1"/>
                </a:solidFill>
              </a:defRPr>
            </a:lvl3pPr>
            <a:lvl4pPr lvl="3">
              <a:spcBef>
                <a:spcPts val="0"/>
              </a:spcBef>
              <a:spcAft>
                <a:spcPts val="0"/>
              </a:spcAft>
              <a:buClr>
                <a:schemeClr val="lt1"/>
              </a:buClr>
              <a:buSzPts val="10000"/>
              <a:buNone/>
              <a:defRPr sz="10000">
                <a:solidFill>
                  <a:schemeClr val="lt1"/>
                </a:solidFill>
              </a:defRPr>
            </a:lvl4pPr>
            <a:lvl5pPr lvl="4">
              <a:spcBef>
                <a:spcPts val="0"/>
              </a:spcBef>
              <a:spcAft>
                <a:spcPts val="0"/>
              </a:spcAft>
              <a:buClr>
                <a:schemeClr val="lt1"/>
              </a:buClr>
              <a:buSzPts val="10000"/>
              <a:buNone/>
              <a:defRPr sz="10000">
                <a:solidFill>
                  <a:schemeClr val="lt1"/>
                </a:solidFill>
              </a:defRPr>
            </a:lvl5pPr>
            <a:lvl6pPr lvl="5">
              <a:spcBef>
                <a:spcPts val="0"/>
              </a:spcBef>
              <a:spcAft>
                <a:spcPts val="0"/>
              </a:spcAft>
              <a:buClr>
                <a:schemeClr val="lt1"/>
              </a:buClr>
              <a:buSzPts val="10000"/>
              <a:buNone/>
              <a:defRPr sz="10000">
                <a:solidFill>
                  <a:schemeClr val="lt1"/>
                </a:solidFill>
              </a:defRPr>
            </a:lvl6pPr>
            <a:lvl7pPr lvl="6">
              <a:spcBef>
                <a:spcPts val="0"/>
              </a:spcBef>
              <a:spcAft>
                <a:spcPts val="0"/>
              </a:spcAft>
              <a:buClr>
                <a:schemeClr val="lt1"/>
              </a:buClr>
              <a:buSzPts val="10000"/>
              <a:buNone/>
              <a:defRPr sz="10000">
                <a:solidFill>
                  <a:schemeClr val="lt1"/>
                </a:solidFill>
              </a:defRPr>
            </a:lvl7pPr>
            <a:lvl8pPr lvl="7">
              <a:spcBef>
                <a:spcPts val="0"/>
              </a:spcBef>
              <a:spcAft>
                <a:spcPts val="0"/>
              </a:spcAft>
              <a:buClr>
                <a:schemeClr val="lt1"/>
              </a:buClr>
              <a:buSzPts val="10000"/>
              <a:buNone/>
              <a:defRPr sz="10000">
                <a:solidFill>
                  <a:schemeClr val="lt1"/>
                </a:solidFill>
              </a:defRPr>
            </a:lvl8pPr>
            <a:lvl9pPr lvl="8">
              <a:spcBef>
                <a:spcPts val="0"/>
              </a:spcBef>
              <a:spcAft>
                <a:spcPts val="0"/>
              </a:spcAft>
              <a:buClr>
                <a:schemeClr val="lt1"/>
              </a:buClr>
              <a:buSzPts val="10000"/>
              <a:buNone/>
              <a:defRPr sz="10000">
                <a:solidFill>
                  <a:schemeClr val="lt1"/>
                </a:solidFill>
              </a:defRPr>
            </a:lvl9pPr>
          </a:lstStyle>
          <a:p>
            <a:r>
              <a:t>xx%</a:t>
            </a:r>
          </a:p>
        </p:txBody>
      </p:sp>
      <p:sp>
        <p:nvSpPr>
          <p:cNvPr id="60" name="Google Shape;60;p11"/>
          <p:cNvSpPr txBox="1"/>
          <p:nvPr>
            <p:ph idx="1" type="body"/>
          </p:nvPr>
        </p:nvSpPr>
        <p:spPr>
          <a:xfrm>
            <a:off x="311700" y="2828567"/>
            <a:ext cx="5334900" cy="12567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Clr>
                <a:schemeClr val="accent2"/>
              </a:buClr>
              <a:buSzPts val="1300"/>
              <a:buChar char="●"/>
              <a:defRPr>
                <a:solidFill>
                  <a:schemeClr val="accent2"/>
                </a:solidFill>
              </a:defRPr>
            </a:lvl1pPr>
            <a:lvl2pPr indent="-298450" lvl="1" marL="914400">
              <a:spcBef>
                <a:spcPts val="0"/>
              </a:spcBef>
              <a:spcAft>
                <a:spcPts val="0"/>
              </a:spcAft>
              <a:buClr>
                <a:schemeClr val="accent2"/>
              </a:buClr>
              <a:buSzPts val="1100"/>
              <a:buChar char="○"/>
              <a:defRPr>
                <a:solidFill>
                  <a:schemeClr val="accent2"/>
                </a:solidFill>
              </a:defRPr>
            </a:lvl2pPr>
            <a:lvl3pPr indent="-298450" lvl="2" marL="1371600">
              <a:spcBef>
                <a:spcPts val="0"/>
              </a:spcBef>
              <a:spcAft>
                <a:spcPts val="0"/>
              </a:spcAft>
              <a:buClr>
                <a:schemeClr val="accent2"/>
              </a:buClr>
              <a:buSzPts val="1100"/>
              <a:buChar char="■"/>
              <a:defRPr>
                <a:solidFill>
                  <a:schemeClr val="accent2"/>
                </a:solidFill>
              </a:defRPr>
            </a:lvl3pPr>
            <a:lvl4pPr indent="-298450" lvl="3" marL="1828800">
              <a:spcBef>
                <a:spcPts val="0"/>
              </a:spcBef>
              <a:spcAft>
                <a:spcPts val="0"/>
              </a:spcAft>
              <a:buClr>
                <a:schemeClr val="accent2"/>
              </a:buClr>
              <a:buSzPts val="1100"/>
              <a:buChar char="●"/>
              <a:defRPr>
                <a:solidFill>
                  <a:schemeClr val="accent2"/>
                </a:solidFill>
              </a:defRPr>
            </a:lvl4pPr>
            <a:lvl5pPr indent="-298450" lvl="4" marL="2286000">
              <a:spcBef>
                <a:spcPts val="0"/>
              </a:spcBef>
              <a:spcAft>
                <a:spcPts val="0"/>
              </a:spcAft>
              <a:buClr>
                <a:schemeClr val="accent2"/>
              </a:buClr>
              <a:buSzPts val="1100"/>
              <a:buChar char="○"/>
              <a:defRPr>
                <a:solidFill>
                  <a:schemeClr val="accent2"/>
                </a:solidFill>
              </a:defRPr>
            </a:lvl5pPr>
            <a:lvl6pPr indent="-298450" lvl="5" marL="2743200">
              <a:spcBef>
                <a:spcPts val="0"/>
              </a:spcBef>
              <a:spcAft>
                <a:spcPts val="0"/>
              </a:spcAft>
              <a:buClr>
                <a:schemeClr val="accent2"/>
              </a:buClr>
              <a:buSzPts val="1100"/>
              <a:buChar char="■"/>
              <a:defRPr>
                <a:solidFill>
                  <a:schemeClr val="accent2"/>
                </a:solidFill>
              </a:defRPr>
            </a:lvl6pPr>
            <a:lvl7pPr indent="-298450" lvl="6" marL="3200400">
              <a:spcBef>
                <a:spcPts val="0"/>
              </a:spcBef>
              <a:spcAft>
                <a:spcPts val="0"/>
              </a:spcAft>
              <a:buClr>
                <a:schemeClr val="accent2"/>
              </a:buClr>
              <a:buSzPts val="1100"/>
              <a:buChar char="●"/>
              <a:defRPr>
                <a:solidFill>
                  <a:schemeClr val="accent2"/>
                </a:solidFill>
              </a:defRPr>
            </a:lvl7pPr>
            <a:lvl8pPr indent="-298450" lvl="7" marL="3657600">
              <a:spcBef>
                <a:spcPts val="0"/>
              </a:spcBef>
              <a:spcAft>
                <a:spcPts val="0"/>
              </a:spcAft>
              <a:buClr>
                <a:schemeClr val="accent2"/>
              </a:buClr>
              <a:buSzPts val="1100"/>
              <a:buChar char="○"/>
              <a:defRPr>
                <a:solidFill>
                  <a:schemeClr val="accent2"/>
                </a:solidFill>
              </a:defRPr>
            </a:lvl8pPr>
            <a:lvl9pPr indent="-298450" lvl="8" marL="4114800">
              <a:spcBef>
                <a:spcPts val="0"/>
              </a:spcBef>
              <a:spcAft>
                <a:spcPts val="0"/>
              </a:spcAft>
              <a:buClr>
                <a:schemeClr val="accent2"/>
              </a:buClr>
              <a:buSzPts val="1100"/>
              <a:buChar char="■"/>
              <a:defRPr>
                <a:solidFill>
                  <a:schemeClr val="accent2"/>
                </a:solidFill>
              </a:defRPr>
            </a:lvl9pPr>
          </a:lstStyle>
          <a:p/>
        </p:txBody>
      </p:sp>
      <p:sp>
        <p:nvSpPr>
          <p:cNvPr id="61" name="Google Shape;61;p11"/>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2" name="Shape 62"/>
        <p:cNvGrpSpPr/>
        <p:nvPr/>
      </p:nvGrpSpPr>
      <p:grpSpPr>
        <a:xfrm>
          <a:off x="0" y="0"/>
          <a:ext cx="0" cy="0"/>
          <a:chOff x="0" y="0"/>
          <a:chExt cx="0" cy="0"/>
        </a:xfrm>
      </p:grpSpPr>
      <p:sp>
        <p:nvSpPr>
          <p:cNvPr id="63" name="Google Shape;63;p12"/>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64" name="Shape 64"/>
        <p:cNvGrpSpPr/>
        <p:nvPr/>
      </p:nvGrpSpPr>
      <p:grpSpPr>
        <a:xfrm>
          <a:off x="0" y="0"/>
          <a:ext cx="0" cy="0"/>
          <a:chOff x="0" y="0"/>
          <a:chExt cx="0" cy="0"/>
        </a:xfrm>
      </p:grpSpPr>
      <p:sp>
        <p:nvSpPr>
          <p:cNvPr id="65" name="Google Shape;65;p13"/>
          <p:cNvSpPr txBox="1"/>
          <p:nvPr>
            <p:ph type="title"/>
          </p:nvPr>
        </p:nvSpPr>
        <p:spPr>
          <a:xfrm>
            <a:off x="0" y="838200"/>
            <a:ext cx="9144000" cy="914400"/>
          </a:xfrm>
          <a:prstGeom prst="rect">
            <a:avLst/>
          </a:prstGeom>
          <a:noFill/>
          <a:ln>
            <a:noFill/>
          </a:ln>
        </p:spPr>
        <p:txBody>
          <a:bodyPr anchorCtr="0" anchor="ctr" bIns="45700" lIns="91425" spcFirstLastPara="1" rIns="91425" wrap="square" tIns="45700">
            <a:normAutofit/>
          </a:bodyPr>
          <a:lstStyle>
            <a:lvl1pPr lvl="0" rtl="0" algn="ctr">
              <a:spcBef>
                <a:spcPts val="0"/>
              </a:spcBef>
              <a:spcAft>
                <a:spcPts val="0"/>
              </a:spcAft>
              <a:buSzPts val="2800"/>
              <a:buNone/>
              <a:defRPr/>
            </a:lvl1pPr>
            <a:lvl2pPr lvl="1" rtl="0" algn="ctr">
              <a:spcBef>
                <a:spcPts val="0"/>
              </a:spcBef>
              <a:spcAft>
                <a:spcPts val="0"/>
              </a:spcAft>
              <a:buSzPts val="2800"/>
              <a:buNone/>
              <a:defRPr/>
            </a:lvl2pPr>
            <a:lvl3pPr lvl="2" rtl="0" algn="ctr">
              <a:spcBef>
                <a:spcPts val="0"/>
              </a:spcBef>
              <a:spcAft>
                <a:spcPts val="0"/>
              </a:spcAft>
              <a:buSzPts val="2800"/>
              <a:buNone/>
              <a:defRPr/>
            </a:lvl3pPr>
            <a:lvl4pPr lvl="3" rtl="0" algn="ctr">
              <a:spcBef>
                <a:spcPts val="0"/>
              </a:spcBef>
              <a:spcAft>
                <a:spcPts val="0"/>
              </a:spcAft>
              <a:buSzPts val="2800"/>
              <a:buNone/>
              <a:defRPr/>
            </a:lvl4pPr>
            <a:lvl5pPr lvl="4" rtl="0" algn="ctr">
              <a:spcBef>
                <a:spcPts val="0"/>
              </a:spcBef>
              <a:spcAft>
                <a:spcPts val="0"/>
              </a:spcAft>
              <a:buSzPts val="2800"/>
              <a:buNone/>
              <a:defRPr/>
            </a:lvl5pPr>
            <a:lvl6pPr lvl="5" rtl="0" algn="ctr">
              <a:spcBef>
                <a:spcPts val="0"/>
              </a:spcBef>
              <a:spcAft>
                <a:spcPts val="0"/>
              </a:spcAft>
              <a:buSzPts val="2800"/>
              <a:buNone/>
              <a:defRPr/>
            </a:lvl6pPr>
            <a:lvl7pPr lvl="6" rtl="0" algn="ctr">
              <a:spcBef>
                <a:spcPts val="0"/>
              </a:spcBef>
              <a:spcAft>
                <a:spcPts val="0"/>
              </a:spcAft>
              <a:buSzPts val="2800"/>
              <a:buNone/>
              <a:defRPr/>
            </a:lvl7pPr>
            <a:lvl8pPr lvl="7" rtl="0" algn="ctr">
              <a:spcBef>
                <a:spcPts val="0"/>
              </a:spcBef>
              <a:spcAft>
                <a:spcPts val="0"/>
              </a:spcAft>
              <a:buSzPts val="2800"/>
              <a:buNone/>
              <a:defRPr/>
            </a:lvl8pPr>
            <a:lvl9pPr lvl="8" rtl="0" algn="ctr">
              <a:spcBef>
                <a:spcPts val="0"/>
              </a:spcBef>
              <a:spcAft>
                <a:spcPts val="0"/>
              </a:spcAft>
              <a:buSzPts val="2800"/>
              <a:buNone/>
              <a:defRPr/>
            </a:lvl9pPr>
          </a:lstStyle>
          <a:p/>
        </p:txBody>
      </p:sp>
      <p:sp>
        <p:nvSpPr>
          <p:cNvPr id="66" name="Google Shape;66;p13"/>
          <p:cNvSpPr txBox="1"/>
          <p:nvPr>
            <p:ph idx="1" type="body"/>
          </p:nvPr>
        </p:nvSpPr>
        <p:spPr>
          <a:xfrm>
            <a:off x="0" y="2667000"/>
            <a:ext cx="8991600" cy="3352800"/>
          </a:xfrm>
          <a:prstGeom prst="rect">
            <a:avLst/>
          </a:prstGeom>
          <a:noFill/>
          <a:ln>
            <a:noFill/>
          </a:ln>
        </p:spPr>
        <p:txBody>
          <a:bodyPr anchorCtr="0" anchor="t" bIns="45700" lIns="91425" spcFirstLastPara="1" rIns="91425" wrap="square" tIns="45700">
            <a:normAutofit/>
          </a:bodyPr>
          <a:lstStyle>
            <a:lvl1pPr indent="-342900" lvl="0" marL="457200" rtl="0" algn="ctr">
              <a:spcBef>
                <a:spcPts val="360"/>
              </a:spcBef>
              <a:spcAft>
                <a:spcPts val="0"/>
              </a:spcAft>
              <a:buSzPts val="1800"/>
              <a:buChar char="●"/>
              <a:defRPr/>
            </a:lvl1pPr>
            <a:lvl2pPr indent="-342900" lvl="1" marL="914400" rtl="0" algn="ctr">
              <a:spcBef>
                <a:spcPts val="360"/>
              </a:spcBef>
              <a:spcAft>
                <a:spcPts val="0"/>
              </a:spcAft>
              <a:buSzPts val="1800"/>
              <a:buChar char="○"/>
              <a:defRPr/>
            </a:lvl2pPr>
            <a:lvl3pPr indent="-342900" lvl="2" marL="1371600" rtl="0" algn="ctr">
              <a:spcBef>
                <a:spcPts val="360"/>
              </a:spcBef>
              <a:spcAft>
                <a:spcPts val="0"/>
              </a:spcAft>
              <a:buSzPts val="1800"/>
              <a:buChar char="■"/>
              <a:defRPr/>
            </a:lvl3pPr>
            <a:lvl4pPr indent="-342900" lvl="3" marL="1828800" rtl="0" algn="ctr">
              <a:spcBef>
                <a:spcPts val="360"/>
              </a:spcBef>
              <a:spcAft>
                <a:spcPts val="0"/>
              </a:spcAft>
              <a:buSzPts val="1800"/>
              <a:buChar char="●"/>
              <a:defRPr/>
            </a:lvl4pPr>
            <a:lvl5pPr indent="-342900" lvl="4" marL="2286000" rtl="0" algn="ctr">
              <a:spcBef>
                <a:spcPts val="360"/>
              </a:spcBef>
              <a:spcAft>
                <a:spcPts val="0"/>
              </a:spcAft>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1200"/>
              </a:spcBef>
              <a:spcAft>
                <a:spcPts val="0"/>
              </a:spcAft>
              <a:buClr>
                <a:schemeClr val="dk1"/>
              </a:buClr>
              <a:buSzPts val="1800"/>
              <a:buChar char="●"/>
              <a:defRPr/>
            </a:lvl7pPr>
            <a:lvl8pPr indent="-342900" lvl="7" marL="3657600" rtl="0" algn="l">
              <a:lnSpc>
                <a:spcPct val="90000"/>
              </a:lnSpc>
              <a:spcBef>
                <a:spcPts val="1200"/>
              </a:spcBef>
              <a:spcAft>
                <a:spcPts val="0"/>
              </a:spcAft>
              <a:buClr>
                <a:schemeClr val="dk1"/>
              </a:buClr>
              <a:buSzPts val="1800"/>
              <a:buChar char="○"/>
              <a:defRPr/>
            </a:lvl8pPr>
            <a:lvl9pPr indent="-342900" lvl="8" marL="4114800" rtl="0" algn="l">
              <a:lnSpc>
                <a:spcPct val="90000"/>
              </a:lnSpc>
              <a:spcBef>
                <a:spcPts val="1200"/>
              </a:spcBef>
              <a:spcAft>
                <a:spcPts val="1200"/>
              </a:spcAft>
              <a:buClr>
                <a:schemeClr val="dk1"/>
              </a:buClr>
              <a:buSzPts val="1800"/>
              <a:buChar char="■"/>
              <a:defRPr/>
            </a:lvl9pPr>
          </a:lstStyle>
          <a:p/>
        </p:txBody>
      </p:sp>
      <p:sp>
        <p:nvSpPr>
          <p:cNvPr id="67" name="Google Shape;67;p13"/>
          <p:cNvSpPr txBox="1"/>
          <p:nvPr>
            <p:ph idx="10" type="dt"/>
          </p:nvPr>
        </p:nvSpPr>
        <p:spPr>
          <a:xfrm>
            <a:off x="6629400" y="6248400"/>
            <a:ext cx="1905000" cy="457200"/>
          </a:xfrm>
          <a:prstGeom prst="rect">
            <a:avLst/>
          </a:prstGeom>
          <a:noFill/>
          <a:ln>
            <a:noFill/>
          </a:ln>
        </p:spPr>
        <p:txBody>
          <a:bodyPr anchorCtr="0" anchor="t" bIns="45700" lIns="91425" spcFirstLastPara="1" rIns="91425" wrap="square" tIns="45700">
            <a:noAutofit/>
          </a:bodyPr>
          <a:lstStyle>
            <a:lvl1pPr lvl="0" rtl="0" algn="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68" name="Google Shape;68;p13"/>
          <p:cNvSpPr txBox="1"/>
          <p:nvPr>
            <p:ph idx="11" type="ftr"/>
          </p:nvPr>
        </p:nvSpPr>
        <p:spPr>
          <a:xfrm>
            <a:off x="3276600" y="6248400"/>
            <a:ext cx="2895600" cy="457200"/>
          </a:xfrm>
          <a:prstGeom prst="rect">
            <a:avLst/>
          </a:prstGeom>
          <a:noFill/>
          <a:ln>
            <a:noFill/>
          </a:ln>
        </p:spPr>
        <p:txBody>
          <a:bodyPr anchorCtr="0" anchor="t"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69" name="Google Shape;69;p13"/>
          <p:cNvSpPr txBox="1"/>
          <p:nvPr>
            <p:ph idx="12" type="sldNum"/>
          </p:nvPr>
        </p:nvSpPr>
        <p:spPr>
          <a:xfrm>
            <a:off x="1524000" y="6248400"/>
            <a:ext cx="1295400" cy="457200"/>
          </a:xfrm>
          <a:prstGeom prst="rect">
            <a:avLst/>
          </a:prstGeom>
          <a:noFill/>
          <a:ln>
            <a:noFill/>
          </a:ln>
        </p:spPr>
        <p:txBody>
          <a:bodyPr anchorCtr="0" anchor="t" bIns="45700" lIns="91425" spcFirstLastPara="1" rIns="91425" wrap="square" tIns="45700">
            <a:normAutofit/>
          </a:bodyPr>
          <a:lstStyle>
            <a:lvl1pPr indent="0" lvl="0" marL="0" rtl="0" algn="l">
              <a:spcBef>
                <a:spcPts val="0"/>
              </a:spcBef>
              <a:spcAft>
                <a:spcPts val="0"/>
              </a:spcAft>
              <a:buNone/>
              <a:defRPr sz="1400">
                <a:solidFill>
                  <a:schemeClr val="dk1"/>
                </a:solidFill>
                <a:latin typeface="Arial"/>
                <a:ea typeface="Arial"/>
                <a:cs typeface="Arial"/>
                <a:sym typeface="Arial"/>
              </a:defRPr>
            </a:lvl1pPr>
            <a:lvl2pPr indent="0" lvl="1" marL="0" rtl="0" algn="l">
              <a:spcBef>
                <a:spcPts val="0"/>
              </a:spcBef>
              <a:spcAft>
                <a:spcPts val="0"/>
              </a:spcAft>
              <a:buNone/>
              <a:defRPr sz="1400">
                <a:solidFill>
                  <a:schemeClr val="dk1"/>
                </a:solidFill>
                <a:latin typeface="Arial"/>
                <a:ea typeface="Arial"/>
                <a:cs typeface="Arial"/>
                <a:sym typeface="Arial"/>
              </a:defRPr>
            </a:lvl2pPr>
            <a:lvl3pPr indent="0" lvl="2" marL="0" rtl="0" algn="l">
              <a:spcBef>
                <a:spcPts val="0"/>
              </a:spcBef>
              <a:spcAft>
                <a:spcPts val="0"/>
              </a:spcAft>
              <a:buNone/>
              <a:defRPr sz="1400">
                <a:solidFill>
                  <a:schemeClr val="dk1"/>
                </a:solidFill>
                <a:latin typeface="Arial"/>
                <a:ea typeface="Arial"/>
                <a:cs typeface="Arial"/>
                <a:sym typeface="Arial"/>
              </a:defRPr>
            </a:lvl3pPr>
            <a:lvl4pPr indent="0" lvl="3" marL="0" rtl="0" algn="l">
              <a:spcBef>
                <a:spcPts val="0"/>
              </a:spcBef>
              <a:spcAft>
                <a:spcPts val="0"/>
              </a:spcAft>
              <a:buNone/>
              <a:defRPr sz="1400">
                <a:solidFill>
                  <a:schemeClr val="dk1"/>
                </a:solidFill>
                <a:latin typeface="Arial"/>
                <a:ea typeface="Arial"/>
                <a:cs typeface="Arial"/>
                <a:sym typeface="Arial"/>
              </a:defRPr>
            </a:lvl4pPr>
            <a:lvl5pPr indent="0" lvl="4" marL="0" rtl="0" algn="l">
              <a:spcBef>
                <a:spcPts val="0"/>
              </a:spcBef>
              <a:spcAft>
                <a:spcPts val="0"/>
              </a:spcAft>
              <a:buNone/>
              <a:defRPr sz="1400">
                <a:solidFill>
                  <a:schemeClr val="dk1"/>
                </a:solidFill>
                <a:latin typeface="Arial"/>
                <a:ea typeface="Arial"/>
                <a:cs typeface="Arial"/>
                <a:sym typeface="Arial"/>
              </a:defRPr>
            </a:lvl5pPr>
            <a:lvl6pPr indent="0" lvl="5" marL="0" rtl="0" algn="l">
              <a:spcBef>
                <a:spcPts val="0"/>
              </a:spcBef>
              <a:spcAft>
                <a:spcPts val="0"/>
              </a:spcAft>
              <a:buNone/>
              <a:defRPr sz="1400">
                <a:solidFill>
                  <a:schemeClr val="dk1"/>
                </a:solidFill>
                <a:latin typeface="Arial"/>
                <a:ea typeface="Arial"/>
                <a:cs typeface="Arial"/>
                <a:sym typeface="Arial"/>
              </a:defRPr>
            </a:lvl6pPr>
            <a:lvl7pPr indent="0" lvl="6" marL="0" rtl="0" algn="l">
              <a:spcBef>
                <a:spcPts val="0"/>
              </a:spcBef>
              <a:spcAft>
                <a:spcPts val="0"/>
              </a:spcAft>
              <a:buNone/>
              <a:defRPr sz="1400">
                <a:solidFill>
                  <a:schemeClr val="dk1"/>
                </a:solidFill>
                <a:latin typeface="Arial"/>
                <a:ea typeface="Arial"/>
                <a:cs typeface="Arial"/>
                <a:sym typeface="Arial"/>
              </a:defRPr>
            </a:lvl7pPr>
            <a:lvl8pPr indent="0" lvl="7" marL="0" rtl="0" algn="l">
              <a:spcBef>
                <a:spcPts val="0"/>
              </a:spcBef>
              <a:spcAft>
                <a:spcPts val="0"/>
              </a:spcAft>
              <a:buNone/>
              <a:defRPr sz="1400">
                <a:solidFill>
                  <a:schemeClr val="dk1"/>
                </a:solidFill>
                <a:latin typeface="Arial"/>
                <a:ea typeface="Arial"/>
                <a:cs typeface="Arial"/>
                <a:sym typeface="Arial"/>
              </a:defRPr>
            </a:lvl8pPr>
            <a:lvl9pPr indent="0" lvl="8" marL="0" rtl="0" algn="l">
              <a:spcBef>
                <a:spcPts val="0"/>
              </a:spcBef>
              <a:spcAft>
                <a:spcPts val="0"/>
              </a:spcAft>
              <a:buNone/>
              <a:defRPr sz="1400">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accent3"/>
        </a:solidFill>
      </p:bgPr>
    </p:bg>
    <p:spTree>
      <p:nvGrpSpPr>
        <p:cNvPr id="18" name="Shape 18"/>
        <p:cNvGrpSpPr/>
        <p:nvPr/>
      </p:nvGrpSpPr>
      <p:grpSpPr>
        <a:xfrm>
          <a:off x="0" y="0"/>
          <a:ext cx="0" cy="0"/>
          <a:chOff x="0" y="0"/>
          <a:chExt cx="0" cy="0"/>
        </a:xfrm>
      </p:grpSpPr>
      <p:sp>
        <p:nvSpPr>
          <p:cNvPr id="19" name="Google Shape;19;p3"/>
          <p:cNvSpPr/>
          <p:nvPr/>
        </p:nvSpPr>
        <p:spPr>
          <a:xfrm>
            <a:off x="0" y="64132"/>
            <a:ext cx="9144250" cy="5863987"/>
          </a:xfrm>
          <a:custGeom>
            <a:rect b="b" l="l" r="r" t="t"/>
            <a:pathLst>
              <a:path extrusionOk="0" h="175924" w="365770">
                <a:moveTo>
                  <a:pt x="0" y="0"/>
                </a:moveTo>
                <a:lnTo>
                  <a:pt x="365770" y="0"/>
                </a:lnTo>
                <a:lnTo>
                  <a:pt x="365760" y="70914"/>
                </a:lnTo>
                <a:lnTo>
                  <a:pt x="0" y="175924"/>
                </a:lnTo>
                <a:close/>
              </a:path>
            </a:pathLst>
          </a:custGeom>
          <a:solidFill>
            <a:schemeClr val="lt1"/>
          </a:solidFill>
          <a:ln>
            <a:noFill/>
          </a:ln>
        </p:spPr>
      </p:sp>
      <p:sp>
        <p:nvSpPr>
          <p:cNvPr id="20" name="Google Shape;20;p3"/>
          <p:cNvSpPr/>
          <p:nvPr/>
        </p:nvSpPr>
        <p:spPr>
          <a:xfrm>
            <a:off x="0" y="0"/>
            <a:ext cx="9144250" cy="5863987"/>
          </a:xfrm>
          <a:custGeom>
            <a:rect b="b" l="l" r="r" t="t"/>
            <a:pathLst>
              <a:path extrusionOk="0" h="175924" w="365770">
                <a:moveTo>
                  <a:pt x="0" y="0"/>
                </a:moveTo>
                <a:lnTo>
                  <a:pt x="365770" y="0"/>
                </a:lnTo>
                <a:lnTo>
                  <a:pt x="365760" y="70914"/>
                </a:lnTo>
                <a:lnTo>
                  <a:pt x="0" y="175924"/>
                </a:lnTo>
                <a:close/>
              </a:path>
            </a:pathLst>
          </a:custGeom>
          <a:solidFill>
            <a:schemeClr val="accent3"/>
          </a:solidFill>
          <a:ln>
            <a:noFill/>
          </a:ln>
        </p:spPr>
      </p:sp>
      <p:sp>
        <p:nvSpPr>
          <p:cNvPr id="21" name="Google Shape;21;p3"/>
          <p:cNvSpPr txBox="1"/>
          <p:nvPr>
            <p:ph type="title"/>
          </p:nvPr>
        </p:nvSpPr>
        <p:spPr>
          <a:xfrm>
            <a:off x="311700" y="719633"/>
            <a:ext cx="8520600" cy="1710000"/>
          </a:xfrm>
          <a:prstGeom prst="rect">
            <a:avLst/>
          </a:prstGeom>
        </p:spPr>
        <p:txBody>
          <a:bodyPr anchorCtr="0" anchor="t" bIns="91425" lIns="91425" spcFirstLastPara="1" rIns="91425" wrap="square" tIns="91425">
            <a:norm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p:txBody>
      </p:sp>
      <p:sp>
        <p:nvSpPr>
          <p:cNvPr id="22" name="Google Shape;22;p3"/>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3" name="Shape 23"/>
        <p:cNvGrpSpPr/>
        <p:nvPr/>
      </p:nvGrpSpPr>
      <p:grpSpPr>
        <a:xfrm>
          <a:off x="0" y="0"/>
          <a:ext cx="0" cy="0"/>
          <a:chOff x="0" y="0"/>
          <a:chExt cx="0" cy="0"/>
        </a:xfrm>
      </p:grpSpPr>
      <p:sp>
        <p:nvSpPr>
          <p:cNvPr id="24" name="Google Shape;24;p4"/>
          <p:cNvSpPr/>
          <p:nvPr/>
        </p:nvSpPr>
        <p:spPr>
          <a:xfrm>
            <a:off x="0" y="0"/>
            <a:ext cx="4314000" cy="68580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4"/>
          <p:cNvSpPr/>
          <p:nvPr/>
        </p:nvSpPr>
        <p:spPr>
          <a:xfrm>
            <a:off x="0" y="58833"/>
            <a:ext cx="4313625" cy="5865687"/>
          </a:xfrm>
          <a:custGeom>
            <a:rect b="b" l="l" r="r" t="t"/>
            <a:pathLst>
              <a:path extrusionOk="0" h="175975" w="172545">
                <a:moveTo>
                  <a:pt x="0" y="157"/>
                </a:moveTo>
                <a:lnTo>
                  <a:pt x="172419" y="0"/>
                </a:lnTo>
                <a:lnTo>
                  <a:pt x="172545" y="126541"/>
                </a:lnTo>
                <a:lnTo>
                  <a:pt x="0" y="175975"/>
                </a:lnTo>
                <a:close/>
              </a:path>
            </a:pathLst>
          </a:custGeom>
          <a:solidFill>
            <a:schemeClr val="accent2"/>
          </a:solidFill>
          <a:ln>
            <a:noFill/>
          </a:ln>
        </p:spPr>
      </p:sp>
      <p:sp>
        <p:nvSpPr>
          <p:cNvPr id="26" name="Google Shape;26;p4"/>
          <p:cNvSpPr/>
          <p:nvPr/>
        </p:nvSpPr>
        <p:spPr>
          <a:xfrm>
            <a:off x="-125" y="0"/>
            <a:ext cx="4316900" cy="5860653"/>
          </a:xfrm>
          <a:custGeom>
            <a:rect b="b" l="l" r="r" t="t"/>
            <a:pathLst>
              <a:path extrusionOk="0" h="175824" w="172676">
                <a:moveTo>
                  <a:pt x="0" y="6"/>
                </a:moveTo>
                <a:lnTo>
                  <a:pt x="172676" y="0"/>
                </a:lnTo>
                <a:lnTo>
                  <a:pt x="172562" y="126442"/>
                </a:lnTo>
                <a:lnTo>
                  <a:pt x="0" y="175824"/>
                </a:lnTo>
                <a:close/>
              </a:path>
            </a:pathLst>
          </a:custGeom>
          <a:solidFill>
            <a:schemeClr val="dk1"/>
          </a:solidFill>
          <a:ln>
            <a:noFill/>
          </a:ln>
        </p:spPr>
      </p:sp>
      <p:sp>
        <p:nvSpPr>
          <p:cNvPr id="27" name="Google Shape;27;p4"/>
          <p:cNvSpPr txBox="1"/>
          <p:nvPr>
            <p:ph type="title"/>
          </p:nvPr>
        </p:nvSpPr>
        <p:spPr>
          <a:xfrm>
            <a:off x="311725" y="667900"/>
            <a:ext cx="3706500" cy="3345300"/>
          </a:xfrm>
          <a:prstGeom prst="rect">
            <a:avLst/>
          </a:prstGeom>
        </p:spPr>
        <p:txBody>
          <a:bodyPr anchorCtr="0" anchor="t" bIns="91425" lIns="91425" spcFirstLastPara="1" rIns="91425" wrap="square" tIns="91425">
            <a:norm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28" name="Google Shape;28;p4"/>
          <p:cNvSpPr txBox="1"/>
          <p:nvPr>
            <p:ph idx="1" type="body"/>
          </p:nvPr>
        </p:nvSpPr>
        <p:spPr>
          <a:xfrm>
            <a:off x="4644675" y="667900"/>
            <a:ext cx="4166400" cy="54648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29" name="Google Shape;29;p4"/>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30" name="Shape 30"/>
        <p:cNvGrpSpPr/>
        <p:nvPr/>
      </p:nvGrpSpPr>
      <p:grpSpPr>
        <a:xfrm>
          <a:off x="0" y="0"/>
          <a:ext cx="0" cy="0"/>
          <a:chOff x="0" y="0"/>
          <a:chExt cx="0" cy="0"/>
        </a:xfrm>
      </p:grpSpPr>
      <p:sp>
        <p:nvSpPr>
          <p:cNvPr id="31" name="Google Shape;31;p5"/>
          <p:cNvSpPr/>
          <p:nvPr/>
        </p:nvSpPr>
        <p:spPr>
          <a:xfrm>
            <a:off x="0" y="0"/>
            <a:ext cx="9144000" cy="17028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5"/>
          <p:cNvSpPr txBox="1"/>
          <p:nvPr>
            <p:ph type="title"/>
          </p:nvPr>
        </p:nvSpPr>
        <p:spPr>
          <a:xfrm>
            <a:off x="311725" y="667900"/>
            <a:ext cx="8520600" cy="831600"/>
          </a:xfrm>
          <a:prstGeom prst="rect">
            <a:avLst/>
          </a:prstGeom>
        </p:spPr>
        <p:txBody>
          <a:bodyPr anchorCtr="0" anchor="t" bIns="91425" lIns="91425" spcFirstLastPara="1" rIns="91425" wrap="square" tIns="91425">
            <a:norm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33" name="Google Shape;33;p5"/>
          <p:cNvSpPr txBox="1"/>
          <p:nvPr>
            <p:ph idx="1" type="body"/>
          </p:nvPr>
        </p:nvSpPr>
        <p:spPr>
          <a:xfrm>
            <a:off x="311700" y="2007600"/>
            <a:ext cx="3999900" cy="41016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34" name="Google Shape;34;p5"/>
          <p:cNvSpPr txBox="1"/>
          <p:nvPr>
            <p:ph idx="2" type="body"/>
          </p:nvPr>
        </p:nvSpPr>
        <p:spPr>
          <a:xfrm>
            <a:off x="4832400" y="2007600"/>
            <a:ext cx="3999900" cy="41016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35" name="Google Shape;35;p5"/>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6" name="Shape 36"/>
        <p:cNvGrpSpPr/>
        <p:nvPr/>
      </p:nvGrpSpPr>
      <p:grpSpPr>
        <a:xfrm>
          <a:off x="0" y="0"/>
          <a:ext cx="0" cy="0"/>
          <a:chOff x="0" y="0"/>
          <a:chExt cx="0" cy="0"/>
        </a:xfrm>
      </p:grpSpPr>
      <p:sp>
        <p:nvSpPr>
          <p:cNvPr id="37" name="Google Shape;37;p6"/>
          <p:cNvSpPr/>
          <p:nvPr/>
        </p:nvSpPr>
        <p:spPr>
          <a:xfrm>
            <a:off x="0" y="0"/>
            <a:ext cx="9144000" cy="17028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6"/>
          <p:cNvSpPr txBox="1"/>
          <p:nvPr>
            <p:ph type="title"/>
          </p:nvPr>
        </p:nvSpPr>
        <p:spPr>
          <a:xfrm>
            <a:off x="311725" y="667900"/>
            <a:ext cx="8520600" cy="831600"/>
          </a:xfrm>
          <a:prstGeom prst="rect">
            <a:avLst/>
          </a:prstGeom>
        </p:spPr>
        <p:txBody>
          <a:bodyPr anchorCtr="0" anchor="t" bIns="91425" lIns="91425" spcFirstLastPara="1" rIns="91425" wrap="square" tIns="91425">
            <a:norm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39" name="Google Shape;39;p6"/>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40" name="Shape 40"/>
        <p:cNvGrpSpPr/>
        <p:nvPr/>
      </p:nvGrpSpPr>
      <p:grpSpPr>
        <a:xfrm>
          <a:off x="0" y="0"/>
          <a:ext cx="0" cy="0"/>
          <a:chOff x="0" y="0"/>
          <a:chExt cx="0" cy="0"/>
        </a:xfrm>
      </p:grpSpPr>
      <p:sp>
        <p:nvSpPr>
          <p:cNvPr id="41" name="Google Shape;41;p7"/>
          <p:cNvSpPr/>
          <p:nvPr/>
        </p:nvSpPr>
        <p:spPr>
          <a:xfrm>
            <a:off x="0" y="0"/>
            <a:ext cx="3764400" cy="68580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 name="Google Shape;42;p7"/>
          <p:cNvSpPr txBox="1"/>
          <p:nvPr>
            <p:ph type="title"/>
          </p:nvPr>
        </p:nvSpPr>
        <p:spPr>
          <a:xfrm>
            <a:off x="311725" y="667900"/>
            <a:ext cx="3127500" cy="2438700"/>
          </a:xfrm>
          <a:prstGeom prst="rect">
            <a:avLst/>
          </a:prstGeom>
        </p:spPr>
        <p:txBody>
          <a:bodyPr anchorCtr="0" anchor="t" bIns="91425" lIns="91425" spcFirstLastPara="1" rIns="91425" wrap="square" tIns="91425">
            <a:norm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43" name="Google Shape;43;p7"/>
          <p:cNvSpPr txBox="1"/>
          <p:nvPr>
            <p:ph idx="1" type="body"/>
          </p:nvPr>
        </p:nvSpPr>
        <p:spPr>
          <a:xfrm>
            <a:off x="311700" y="3187533"/>
            <a:ext cx="3127500" cy="30639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Clr>
                <a:schemeClr val="accent2"/>
              </a:buClr>
              <a:buSzPts val="1300"/>
              <a:buChar char="●"/>
              <a:defRPr>
                <a:solidFill>
                  <a:schemeClr val="accent2"/>
                </a:solidFill>
              </a:defRPr>
            </a:lvl1pPr>
            <a:lvl2pPr indent="-298450" lvl="1" marL="914400">
              <a:spcBef>
                <a:spcPts val="0"/>
              </a:spcBef>
              <a:spcAft>
                <a:spcPts val="0"/>
              </a:spcAft>
              <a:buClr>
                <a:schemeClr val="accent2"/>
              </a:buClr>
              <a:buSzPts val="1100"/>
              <a:buChar char="○"/>
              <a:defRPr>
                <a:solidFill>
                  <a:schemeClr val="accent2"/>
                </a:solidFill>
              </a:defRPr>
            </a:lvl2pPr>
            <a:lvl3pPr indent="-298450" lvl="2" marL="1371600">
              <a:spcBef>
                <a:spcPts val="0"/>
              </a:spcBef>
              <a:spcAft>
                <a:spcPts val="0"/>
              </a:spcAft>
              <a:buClr>
                <a:schemeClr val="accent2"/>
              </a:buClr>
              <a:buSzPts val="1100"/>
              <a:buChar char="■"/>
              <a:defRPr>
                <a:solidFill>
                  <a:schemeClr val="accent2"/>
                </a:solidFill>
              </a:defRPr>
            </a:lvl3pPr>
            <a:lvl4pPr indent="-298450" lvl="3" marL="1828800">
              <a:spcBef>
                <a:spcPts val="0"/>
              </a:spcBef>
              <a:spcAft>
                <a:spcPts val="0"/>
              </a:spcAft>
              <a:buClr>
                <a:schemeClr val="accent2"/>
              </a:buClr>
              <a:buSzPts val="1100"/>
              <a:buChar char="●"/>
              <a:defRPr>
                <a:solidFill>
                  <a:schemeClr val="accent2"/>
                </a:solidFill>
              </a:defRPr>
            </a:lvl4pPr>
            <a:lvl5pPr indent="-298450" lvl="4" marL="2286000">
              <a:spcBef>
                <a:spcPts val="0"/>
              </a:spcBef>
              <a:spcAft>
                <a:spcPts val="0"/>
              </a:spcAft>
              <a:buClr>
                <a:schemeClr val="accent2"/>
              </a:buClr>
              <a:buSzPts val="1100"/>
              <a:buChar char="○"/>
              <a:defRPr>
                <a:solidFill>
                  <a:schemeClr val="accent2"/>
                </a:solidFill>
              </a:defRPr>
            </a:lvl5pPr>
            <a:lvl6pPr indent="-298450" lvl="5" marL="2743200">
              <a:spcBef>
                <a:spcPts val="0"/>
              </a:spcBef>
              <a:spcAft>
                <a:spcPts val="0"/>
              </a:spcAft>
              <a:buClr>
                <a:schemeClr val="accent2"/>
              </a:buClr>
              <a:buSzPts val="1100"/>
              <a:buChar char="■"/>
              <a:defRPr>
                <a:solidFill>
                  <a:schemeClr val="accent2"/>
                </a:solidFill>
              </a:defRPr>
            </a:lvl6pPr>
            <a:lvl7pPr indent="-298450" lvl="6" marL="3200400">
              <a:spcBef>
                <a:spcPts val="0"/>
              </a:spcBef>
              <a:spcAft>
                <a:spcPts val="0"/>
              </a:spcAft>
              <a:buClr>
                <a:schemeClr val="accent2"/>
              </a:buClr>
              <a:buSzPts val="1100"/>
              <a:buChar char="●"/>
              <a:defRPr>
                <a:solidFill>
                  <a:schemeClr val="accent2"/>
                </a:solidFill>
              </a:defRPr>
            </a:lvl7pPr>
            <a:lvl8pPr indent="-298450" lvl="7" marL="3657600">
              <a:spcBef>
                <a:spcPts val="0"/>
              </a:spcBef>
              <a:spcAft>
                <a:spcPts val="0"/>
              </a:spcAft>
              <a:buClr>
                <a:schemeClr val="accent2"/>
              </a:buClr>
              <a:buSzPts val="1100"/>
              <a:buChar char="○"/>
              <a:defRPr>
                <a:solidFill>
                  <a:schemeClr val="accent2"/>
                </a:solidFill>
              </a:defRPr>
            </a:lvl8pPr>
            <a:lvl9pPr indent="-298450" lvl="8" marL="4114800">
              <a:spcBef>
                <a:spcPts val="0"/>
              </a:spcBef>
              <a:spcAft>
                <a:spcPts val="0"/>
              </a:spcAft>
              <a:buClr>
                <a:schemeClr val="accent2"/>
              </a:buClr>
              <a:buSzPts val="1100"/>
              <a:buChar char="■"/>
              <a:defRPr>
                <a:solidFill>
                  <a:schemeClr val="accent2"/>
                </a:solidFill>
              </a:defRPr>
            </a:lvl9pPr>
          </a:lstStyle>
          <a:p/>
        </p:txBody>
      </p:sp>
      <p:sp>
        <p:nvSpPr>
          <p:cNvPr id="44" name="Google Shape;44;p7"/>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3"/>
        </a:solidFill>
      </p:bgPr>
    </p:bg>
    <p:spTree>
      <p:nvGrpSpPr>
        <p:cNvPr id="45" name="Shape 45"/>
        <p:cNvGrpSpPr/>
        <p:nvPr/>
      </p:nvGrpSpPr>
      <p:grpSpPr>
        <a:xfrm>
          <a:off x="0" y="0"/>
          <a:ext cx="0" cy="0"/>
          <a:chOff x="0" y="0"/>
          <a:chExt cx="0" cy="0"/>
        </a:xfrm>
      </p:grpSpPr>
      <p:sp>
        <p:nvSpPr>
          <p:cNvPr id="46" name="Google Shape;46;p8"/>
          <p:cNvSpPr txBox="1"/>
          <p:nvPr>
            <p:ph type="title"/>
          </p:nvPr>
        </p:nvSpPr>
        <p:spPr>
          <a:xfrm>
            <a:off x="311675" y="1064800"/>
            <a:ext cx="6247800" cy="4728300"/>
          </a:xfrm>
          <a:prstGeom prst="rect">
            <a:avLst/>
          </a:prstGeom>
        </p:spPr>
        <p:txBody>
          <a:bodyPr anchorCtr="0" anchor="ctr" bIns="91425" lIns="91425" spcFirstLastPara="1" rIns="91425" wrap="square" tIns="91425">
            <a:norm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p:txBody>
      </p:sp>
      <p:sp>
        <p:nvSpPr>
          <p:cNvPr id="47" name="Google Shape;47;p8"/>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8" name="Shape 48"/>
        <p:cNvGrpSpPr/>
        <p:nvPr/>
      </p:nvGrpSpPr>
      <p:grpSpPr>
        <a:xfrm>
          <a:off x="0" y="0"/>
          <a:ext cx="0" cy="0"/>
          <a:chOff x="0" y="0"/>
          <a:chExt cx="0" cy="0"/>
        </a:xfrm>
      </p:grpSpPr>
      <p:sp>
        <p:nvSpPr>
          <p:cNvPr id="49" name="Google Shape;49;p9"/>
          <p:cNvSpPr/>
          <p:nvPr/>
        </p:nvSpPr>
        <p:spPr>
          <a:xfrm>
            <a:off x="0" y="0"/>
            <a:ext cx="4572000" cy="68580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 name="Google Shape;50;p9"/>
          <p:cNvSpPr txBox="1"/>
          <p:nvPr>
            <p:ph type="title"/>
          </p:nvPr>
        </p:nvSpPr>
        <p:spPr>
          <a:xfrm>
            <a:off x="311300" y="667900"/>
            <a:ext cx="3704400" cy="2732700"/>
          </a:xfrm>
          <a:prstGeom prst="rect">
            <a:avLst/>
          </a:prstGeom>
        </p:spPr>
        <p:txBody>
          <a:bodyPr anchorCtr="0" anchor="t" bIns="91425" lIns="91425" spcFirstLastPara="1" rIns="91425" wrap="square" tIns="91425">
            <a:norm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51" name="Google Shape;51;p9"/>
          <p:cNvSpPr txBox="1"/>
          <p:nvPr>
            <p:ph idx="1" type="subTitle"/>
          </p:nvPr>
        </p:nvSpPr>
        <p:spPr>
          <a:xfrm>
            <a:off x="304800" y="3502300"/>
            <a:ext cx="3704400" cy="12357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Clr>
                <a:schemeClr val="accent2"/>
              </a:buClr>
              <a:buSzPts val="1600"/>
              <a:buNone/>
              <a:defRPr sz="1600">
                <a:solidFill>
                  <a:schemeClr val="accent2"/>
                </a:solidFill>
              </a:defRPr>
            </a:lvl1pPr>
            <a:lvl2pPr lvl="1">
              <a:lnSpc>
                <a:spcPct val="100000"/>
              </a:lnSpc>
              <a:spcBef>
                <a:spcPts val="0"/>
              </a:spcBef>
              <a:spcAft>
                <a:spcPts val="0"/>
              </a:spcAft>
              <a:buClr>
                <a:schemeClr val="accent2"/>
              </a:buClr>
              <a:buSzPts val="1600"/>
              <a:buNone/>
              <a:defRPr sz="1600">
                <a:solidFill>
                  <a:schemeClr val="accent2"/>
                </a:solidFill>
              </a:defRPr>
            </a:lvl2pPr>
            <a:lvl3pPr lvl="2">
              <a:lnSpc>
                <a:spcPct val="100000"/>
              </a:lnSpc>
              <a:spcBef>
                <a:spcPts val="0"/>
              </a:spcBef>
              <a:spcAft>
                <a:spcPts val="0"/>
              </a:spcAft>
              <a:buClr>
                <a:schemeClr val="accent2"/>
              </a:buClr>
              <a:buSzPts val="1600"/>
              <a:buNone/>
              <a:defRPr sz="1600">
                <a:solidFill>
                  <a:schemeClr val="accent2"/>
                </a:solidFill>
              </a:defRPr>
            </a:lvl3pPr>
            <a:lvl4pPr lvl="3">
              <a:lnSpc>
                <a:spcPct val="100000"/>
              </a:lnSpc>
              <a:spcBef>
                <a:spcPts val="0"/>
              </a:spcBef>
              <a:spcAft>
                <a:spcPts val="0"/>
              </a:spcAft>
              <a:buClr>
                <a:schemeClr val="accent2"/>
              </a:buClr>
              <a:buSzPts val="1600"/>
              <a:buNone/>
              <a:defRPr sz="1600">
                <a:solidFill>
                  <a:schemeClr val="accent2"/>
                </a:solidFill>
              </a:defRPr>
            </a:lvl4pPr>
            <a:lvl5pPr lvl="4">
              <a:lnSpc>
                <a:spcPct val="100000"/>
              </a:lnSpc>
              <a:spcBef>
                <a:spcPts val="0"/>
              </a:spcBef>
              <a:spcAft>
                <a:spcPts val="0"/>
              </a:spcAft>
              <a:buClr>
                <a:schemeClr val="accent2"/>
              </a:buClr>
              <a:buSzPts val="1600"/>
              <a:buNone/>
              <a:defRPr sz="1600">
                <a:solidFill>
                  <a:schemeClr val="accent2"/>
                </a:solidFill>
              </a:defRPr>
            </a:lvl5pPr>
            <a:lvl6pPr lvl="5">
              <a:lnSpc>
                <a:spcPct val="100000"/>
              </a:lnSpc>
              <a:spcBef>
                <a:spcPts val="0"/>
              </a:spcBef>
              <a:spcAft>
                <a:spcPts val="0"/>
              </a:spcAft>
              <a:buClr>
                <a:schemeClr val="accent2"/>
              </a:buClr>
              <a:buSzPts val="1600"/>
              <a:buNone/>
              <a:defRPr sz="1600">
                <a:solidFill>
                  <a:schemeClr val="accent2"/>
                </a:solidFill>
              </a:defRPr>
            </a:lvl6pPr>
            <a:lvl7pPr lvl="6">
              <a:lnSpc>
                <a:spcPct val="100000"/>
              </a:lnSpc>
              <a:spcBef>
                <a:spcPts val="0"/>
              </a:spcBef>
              <a:spcAft>
                <a:spcPts val="0"/>
              </a:spcAft>
              <a:buClr>
                <a:schemeClr val="accent2"/>
              </a:buClr>
              <a:buSzPts val="1600"/>
              <a:buNone/>
              <a:defRPr sz="1600">
                <a:solidFill>
                  <a:schemeClr val="accent2"/>
                </a:solidFill>
              </a:defRPr>
            </a:lvl7pPr>
            <a:lvl8pPr lvl="7">
              <a:lnSpc>
                <a:spcPct val="100000"/>
              </a:lnSpc>
              <a:spcBef>
                <a:spcPts val="0"/>
              </a:spcBef>
              <a:spcAft>
                <a:spcPts val="0"/>
              </a:spcAft>
              <a:buClr>
                <a:schemeClr val="accent2"/>
              </a:buClr>
              <a:buSzPts val="1600"/>
              <a:buNone/>
              <a:defRPr sz="1600">
                <a:solidFill>
                  <a:schemeClr val="accent2"/>
                </a:solidFill>
              </a:defRPr>
            </a:lvl8pPr>
            <a:lvl9pPr lvl="8">
              <a:lnSpc>
                <a:spcPct val="100000"/>
              </a:lnSpc>
              <a:spcBef>
                <a:spcPts val="0"/>
              </a:spcBef>
              <a:spcAft>
                <a:spcPts val="0"/>
              </a:spcAft>
              <a:buClr>
                <a:schemeClr val="accent2"/>
              </a:buClr>
              <a:buSzPts val="1600"/>
              <a:buNone/>
              <a:defRPr sz="1600">
                <a:solidFill>
                  <a:schemeClr val="accent2"/>
                </a:solidFill>
              </a:defRPr>
            </a:lvl9pPr>
          </a:lstStyle>
          <a:p/>
        </p:txBody>
      </p:sp>
      <p:sp>
        <p:nvSpPr>
          <p:cNvPr id="52" name="Google Shape;52;p9"/>
          <p:cNvSpPr txBox="1"/>
          <p:nvPr>
            <p:ph idx="2" type="body"/>
          </p:nvPr>
        </p:nvSpPr>
        <p:spPr>
          <a:xfrm>
            <a:off x="4879025" y="667900"/>
            <a:ext cx="3954000" cy="54819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53" name="Google Shape;53;p9"/>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4" name="Shape 54"/>
        <p:cNvGrpSpPr/>
        <p:nvPr/>
      </p:nvGrpSpPr>
      <p:grpSpPr>
        <a:xfrm>
          <a:off x="0" y="0"/>
          <a:ext cx="0" cy="0"/>
          <a:chOff x="0" y="0"/>
          <a:chExt cx="0" cy="0"/>
        </a:xfrm>
      </p:grpSpPr>
      <p:sp>
        <p:nvSpPr>
          <p:cNvPr id="55" name="Google Shape;55;p10"/>
          <p:cNvSpPr/>
          <p:nvPr/>
        </p:nvSpPr>
        <p:spPr>
          <a:xfrm>
            <a:off x="0" y="5825333"/>
            <a:ext cx="9144000" cy="10323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10"/>
          <p:cNvSpPr txBox="1"/>
          <p:nvPr>
            <p:ph idx="1" type="body"/>
          </p:nvPr>
        </p:nvSpPr>
        <p:spPr>
          <a:xfrm>
            <a:off x="311700" y="6028533"/>
            <a:ext cx="7979400" cy="614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Clr>
                <a:schemeClr val="lt1"/>
              </a:buClr>
              <a:buSzPts val="1300"/>
              <a:buFont typeface="Merriweather"/>
              <a:buNone/>
              <a:defRPr>
                <a:solidFill>
                  <a:schemeClr val="lt1"/>
                </a:solidFill>
                <a:latin typeface="Merriweather"/>
                <a:ea typeface="Merriweather"/>
                <a:cs typeface="Merriweather"/>
                <a:sym typeface="Merriweather"/>
              </a:defRPr>
            </a:lvl1pPr>
          </a:lstStyle>
          <a:p/>
        </p:txBody>
      </p:sp>
      <p:sp>
        <p:nvSpPr>
          <p:cNvPr id="57" name="Google Shape;57;p10"/>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1.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paradigm">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311700" y="593367"/>
            <a:ext cx="8520600" cy="7635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1pPr>
            <a:lvl2pPr lvl="1">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2pPr>
            <a:lvl3pPr lvl="2">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3pPr>
            <a:lvl4pPr lvl="3">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4pPr>
            <a:lvl5pPr lvl="4">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5pPr>
            <a:lvl6pPr lvl="5">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6pPr>
            <a:lvl7pPr lvl="6">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7pPr>
            <a:lvl8pPr lvl="7">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8pPr>
            <a:lvl9pPr lvl="8">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9pPr>
          </a:lstStyle>
          <a:p/>
        </p:txBody>
      </p:sp>
      <p:sp>
        <p:nvSpPr>
          <p:cNvPr id="11" name="Google Shape;11;p1"/>
          <p:cNvSpPr txBox="1"/>
          <p:nvPr>
            <p:ph idx="1" type="body"/>
          </p:nvPr>
        </p:nvSpPr>
        <p:spPr>
          <a:xfrm>
            <a:off x="311700" y="1536633"/>
            <a:ext cx="8520600" cy="4555200"/>
          </a:xfrm>
          <a:prstGeom prst="rect">
            <a:avLst/>
          </a:prstGeom>
          <a:noFill/>
          <a:ln>
            <a:noFill/>
          </a:ln>
        </p:spPr>
        <p:txBody>
          <a:bodyPr anchorCtr="0" anchor="t" bIns="91425" lIns="91425" spcFirstLastPara="1" rIns="91425" wrap="square" tIns="91425">
            <a:normAutofit/>
          </a:bodyPr>
          <a:lstStyle>
            <a:lvl1pPr indent="-311150" lvl="0" marL="457200">
              <a:lnSpc>
                <a:spcPct val="115000"/>
              </a:lnSpc>
              <a:spcBef>
                <a:spcPts val="0"/>
              </a:spcBef>
              <a:spcAft>
                <a:spcPts val="0"/>
              </a:spcAft>
              <a:buClr>
                <a:schemeClr val="dk2"/>
              </a:buClr>
              <a:buSzPts val="1300"/>
              <a:buFont typeface="Roboto"/>
              <a:buChar char="●"/>
              <a:defRPr sz="1300">
                <a:solidFill>
                  <a:schemeClr val="dk2"/>
                </a:solidFill>
                <a:latin typeface="Roboto"/>
                <a:ea typeface="Roboto"/>
                <a:cs typeface="Roboto"/>
                <a:sym typeface="Roboto"/>
              </a:defRPr>
            </a:lvl1pPr>
            <a:lvl2pPr indent="-298450" lvl="1" marL="91440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2pPr>
            <a:lvl3pPr indent="-298450" lvl="2" marL="137160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3pPr>
            <a:lvl4pPr indent="-298450" lvl="3" marL="182880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4pPr>
            <a:lvl5pPr indent="-298450" lvl="4" marL="228600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5pPr>
            <a:lvl6pPr indent="-298450" lvl="5" marL="274320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6pPr>
            <a:lvl7pPr indent="-298450" lvl="6" marL="320040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7pPr>
            <a:lvl8pPr indent="-298450" lvl="7" marL="365760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8pPr>
            <a:lvl9pPr indent="-298450" lvl="8" marL="411480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9pPr>
          </a:lstStyle>
          <a:p/>
        </p:txBody>
      </p:sp>
      <p:sp>
        <p:nvSpPr>
          <p:cNvPr id="12" name="Google Shape;12;p1"/>
          <p:cNvSpPr txBox="1"/>
          <p:nvPr>
            <p:ph idx="12" type="sldNum"/>
          </p:nvPr>
        </p:nvSpPr>
        <p:spPr>
          <a:xfrm>
            <a:off x="8472458" y="6217622"/>
            <a:ext cx="548700" cy="5247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latin typeface="Roboto"/>
                <a:ea typeface="Roboto"/>
                <a:cs typeface="Roboto"/>
                <a:sym typeface="Roboto"/>
              </a:defRPr>
            </a:lvl1pPr>
            <a:lvl2pPr lvl="1" algn="r">
              <a:buNone/>
              <a:defRPr sz="1000">
                <a:solidFill>
                  <a:schemeClr val="dk2"/>
                </a:solidFill>
                <a:latin typeface="Roboto"/>
                <a:ea typeface="Roboto"/>
                <a:cs typeface="Roboto"/>
                <a:sym typeface="Roboto"/>
              </a:defRPr>
            </a:lvl2pPr>
            <a:lvl3pPr lvl="2" algn="r">
              <a:buNone/>
              <a:defRPr sz="1000">
                <a:solidFill>
                  <a:schemeClr val="dk2"/>
                </a:solidFill>
                <a:latin typeface="Roboto"/>
                <a:ea typeface="Roboto"/>
                <a:cs typeface="Roboto"/>
                <a:sym typeface="Roboto"/>
              </a:defRPr>
            </a:lvl3pPr>
            <a:lvl4pPr lvl="3" algn="r">
              <a:buNone/>
              <a:defRPr sz="1000">
                <a:solidFill>
                  <a:schemeClr val="dk2"/>
                </a:solidFill>
                <a:latin typeface="Roboto"/>
                <a:ea typeface="Roboto"/>
                <a:cs typeface="Roboto"/>
                <a:sym typeface="Roboto"/>
              </a:defRPr>
            </a:lvl4pPr>
            <a:lvl5pPr lvl="4" algn="r">
              <a:buNone/>
              <a:defRPr sz="1000">
                <a:solidFill>
                  <a:schemeClr val="dk2"/>
                </a:solidFill>
                <a:latin typeface="Roboto"/>
                <a:ea typeface="Roboto"/>
                <a:cs typeface="Roboto"/>
                <a:sym typeface="Roboto"/>
              </a:defRPr>
            </a:lvl5pPr>
            <a:lvl6pPr lvl="5" algn="r">
              <a:buNone/>
              <a:defRPr sz="1000">
                <a:solidFill>
                  <a:schemeClr val="dk2"/>
                </a:solidFill>
                <a:latin typeface="Roboto"/>
                <a:ea typeface="Roboto"/>
                <a:cs typeface="Roboto"/>
                <a:sym typeface="Roboto"/>
              </a:defRPr>
            </a:lvl6pPr>
            <a:lvl7pPr lvl="6" algn="r">
              <a:buNone/>
              <a:defRPr sz="1000">
                <a:solidFill>
                  <a:schemeClr val="dk2"/>
                </a:solidFill>
                <a:latin typeface="Roboto"/>
                <a:ea typeface="Roboto"/>
                <a:cs typeface="Roboto"/>
                <a:sym typeface="Roboto"/>
              </a:defRPr>
            </a:lvl7pPr>
            <a:lvl8pPr lvl="7" algn="r">
              <a:buNone/>
              <a:defRPr sz="1000">
                <a:solidFill>
                  <a:schemeClr val="dk2"/>
                </a:solidFill>
                <a:latin typeface="Roboto"/>
                <a:ea typeface="Roboto"/>
                <a:cs typeface="Roboto"/>
                <a:sym typeface="Roboto"/>
              </a:defRPr>
            </a:lvl8pPr>
            <a:lvl9pPr lvl="8" algn="r">
              <a:buNone/>
              <a:defRPr sz="1000">
                <a:solidFill>
                  <a:schemeClr val="dk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mc:AlternateContent>
    <mc:Choice Requires="p14">
      <p:transition spd="med">
        <p14:prism dir="l"/>
      </p:transition>
    </mc:Choice>
    <mc:Fallback>
      <p:transition spd="med">
        <p:fade/>
      </p:transition>
    </mc:Fallback>
  </mc:AlternateConten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7.jpg"/><Relationship Id="rId4" Type="http://schemas.openxmlformats.org/officeDocument/2006/relationships/image" Target="../media/image1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 Id="rId3" Type="http://schemas.openxmlformats.org/officeDocument/2006/relationships/image" Target="../media/image21.jpg"/><Relationship Id="rId4" Type="http://schemas.openxmlformats.org/officeDocument/2006/relationships/image" Target="../media/image26.jpg"/><Relationship Id="rId5" Type="http://schemas.openxmlformats.org/officeDocument/2006/relationships/image" Target="../media/image24.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xml"/><Relationship Id="rId3" Type="http://schemas.openxmlformats.org/officeDocument/2006/relationships/image" Target="../media/image17.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xml"/><Relationship Id="rId3" Type="http://schemas.openxmlformats.org/officeDocument/2006/relationships/image" Target="../media/image23.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5.xml"/><Relationship Id="rId3" Type="http://schemas.openxmlformats.org/officeDocument/2006/relationships/image" Target="../media/image25.jpg"/><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20" Type="http://schemas.openxmlformats.org/officeDocument/2006/relationships/hyperlink" Target="https://www.google.com/search?q=wind+turbine&amp;tbm=isch&amp;ved=2ahUKEwjui7_Pq7f1AhVmAFkFHcqyCqIQ2-cCegQIABAC&amp;oq=wind+turbine&amp;gs_lcp=ChJtb2JpbGUtZ3dzLXdpei1pbWcQAzIHCAAQsQMQQzIECAAQQzIECAAQQzIECAAQQzIICAAQgAQQsQM6BQgAEIAEOgQIABANOggIABANEAUQHjoGCAAQBxAeOggIABAHEAUQHlD1JVjSO2CiPmgAcAB4AIABVYgB0QWSAQIxMJgBAKABAcABAQ&amp;sclient=mobile-gws-wiz-img&amp;ei=657kYa7qKeaA5NoPyuWqkAo&amp;bih=695&amp;biw=1080&amp;prmd=ivsxn&amp;rlz=1C9BKJA_enUS969US969&amp;hl=en-US#imgrc=OxfFMtmzqUSP0M&amp;imgdii=at7ZQlrQ-EMQDM" TargetMode="External"/><Relationship Id="rId11" Type="http://schemas.openxmlformats.org/officeDocument/2006/relationships/hyperlink" Target="https://www.google.com/search?q=cardboard&amp;rlz=1C9BKJA_enUS969US969&amp;hl=en-US&amp;prmd=ivsxn&amp;source=lnms&amp;tbm=isch&amp;sa=X&amp;ved=2ahUKEwjwzMqYkbf1AhW8lIkEHVJwB2oQ_AUoAXoECAIQAQ&amp;biw=1080&amp;bih=695&amp;dpr=2#imgrc=EbW5WQegrcADjM&amp;imgdii=hj7dP1ZFNFg4HM" TargetMode="External"/><Relationship Id="rId10" Type="http://schemas.openxmlformats.org/officeDocument/2006/relationships/hyperlink" Target="https://www.google.com/search?q=wind+turbine+blades+size&amp;rlz=1C9BKJA_enUS969US969&amp;hl=en-US&amp;prmd=ivsxn&amp;source=lnms&amp;tbm=isch&amp;sa=X&amp;ved=2ahUKEwjjoL_Vjbf1AhUJjYkEHcYuA8MQ_AUoAXoECAIQAQ&amp;biw=1080&amp;bih=695&amp;dpr=2#imgrc=k0PqW_0yhIwBpM" TargetMode="External"/><Relationship Id="rId21" Type="http://schemas.openxmlformats.org/officeDocument/2006/relationships/hyperlink" Target="https://www.google.com/search?q=wind+turbine+background&amp;rlz=1C9BKJA_enUS969US969&amp;hl=en-US&amp;prmd=isnxv&amp;source=lnms&amp;tbm=isch&amp;sa=X&amp;ved=2ahUKEwiyyamTvMD1AhUvkokEHXdNDYUQ_AUoAXoECAIQAQ&amp;biw=1080&amp;bih=695&amp;dpr=2#imgrc=ulC894Zsdf_0NM" TargetMode="External"/><Relationship Id="rId13" Type="http://schemas.openxmlformats.org/officeDocument/2006/relationships/hyperlink" Target="https://www.google.com/search?q=led+light&amp;tbm=isch&amp;ved=2ahUKEwjt07Lakbf1AhXnqnIEHeVkBuQQ2-cCegQIABAC&amp;oq=led+light&amp;gs_lcp=ChJtb2JpbGUtZ3dzLXdpei1pbWcQAzIHCAAQsQMQQzIHCAAQsQMQQzIICAAQgAQQsQMyBwgAELEDEEMyBQgAEIAEUN8IWN8IYPYJaABwAHgAgAE3iAFpkgEBMpgBAKABAcABAQ&amp;sclient=mobile-gws-wiz-img&amp;ei=v4PkYa34DefVytMP5cmZoA4&amp;prmd=ivsxn&amp;rlz=1C9BKJA_enUS969US969&amp;hl=en-US#imgrc=hlsVM1lGylwBcM&amp;imgdii=FoBTpQ5kZtUslM" TargetMode="External"/><Relationship Id="rId12" Type="http://schemas.openxmlformats.org/officeDocument/2006/relationships/hyperlink" Target="https://www.google.com/search?q=dc+motors&amp;rlz=1C9BKJA_enUS969US969&amp;hl=en-US&amp;prmd=ivsxn&amp;source=lnms&amp;tbm=isch&amp;sa=X&amp;ved=2ahUKEwi4vfC8kbf1AhXwdd8KHXJZCfcQ_AUoAXoECAMQAQ#imgrc=jYy-m3H-bdMuOM" TargetMode="External"/><Relationship Id="rId1" Type="http://schemas.openxmlformats.org/officeDocument/2006/relationships/slideLayout" Target="../slideLayouts/slideLayout12.xml"/><Relationship Id="rId2" Type="http://schemas.openxmlformats.org/officeDocument/2006/relationships/notesSlide" Target="../notesSlides/notesSlide18.xml"/><Relationship Id="rId3" Type="http://schemas.openxmlformats.org/officeDocument/2006/relationships/image" Target="../media/image18.jpg"/><Relationship Id="rId4" Type="http://schemas.openxmlformats.org/officeDocument/2006/relationships/hyperlink" Target="https://www.google.com/search?q=moving+blade+hazard+symbol&amp;amp;tbm=isch&amp;amp;ved=2ahUKEwiH5Z6nhOb0AhWXgHIEHUivCd0Q2-cCegQIABAC&amp;amp;oq=moving+blade+hazard+symbol&amp;amp;gs_lcp=ChJtb2JpbGUtZ3dzLXdpei1pbWcQAzoECAAQQzoGCAAQBxAeOggIABAHEAUQHjoECB4QClCkDljUI2CeJmgAcAB4AYABiAKIAfgJkgEFOS4zLjGYAQCgAQHAAQE&amp;amp;sclient=mobile-gws-wiz-img&amp;amp;ei=D_65YcehHZeBytMPyN6m6A0&amp;amp;bih=695&amp;amp;biw=1080&amp;amp;prmd=isnxv&amp;amp;rlz=1C9BKJA_enUS969US969&amp;amp;hl=en-US#imgrc=uUCa16TWuKQ-5M" TargetMode="External"/><Relationship Id="rId9" Type="http://schemas.openxmlformats.org/officeDocument/2006/relationships/hyperlink" Target="https://www.google.com/search?q=wind+turbine+blades+size&amp;rlz=1C9BKJA_enUS969US969&amp;hl=en-US&amp;prmd=ivsxn&amp;source=lnms&amp;tbm=isch&amp;sa=X&amp;ved=2ahUKEwjjoL_Vjbf1AhUJjYkEHcYuA8MQ_AUoAXoECAIQAQ&amp;biw=1080&amp;bih=695&amp;dpr=2#imgrc=k0PqW_0yhIwBpM" TargetMode="External"/><Relationship Id="rId15" Type="http://schemas.openxmlformats.org/officeDocument/2006/relationships/hyperlink" Target="https://www.google.com/search?q=pack+of+thin+negative+and+positive+wires+&amp;tbm=isch&amp;ved=2ahUKEwiVjtKOkrf1AhWfLFkFHcy9CwUQ2-cCegQIABAC&amp;oq=pack+of+thin+negative+and+positive+wires+&amp;gs_lcp=ChJtb2JpbGUtZ3dzLXdpei1pbWcQAzoFCAAQzQI6BQghEKsCOgQIHhAKOgQIIRAKUP8MWLtJYLxLaABwAHgAgAFLiAG_CZIBAjE5mAEAoAEBwAEB&amp;sclient=mobile-gws-wiz-img&amp;ei=LITkYZXIMJ_Z5NoPzPuuKA&amp;bih=695&amp;biw=1080&amp;prmd=ivsxn&amp;rlz=1C9BKJA_enUS969US969&amp;hl=en-US#imgrc=c4--x0jCMEC0yM" TargetMode="External"/><Relationship Id="rId14" Type="http://schemas.openxmlformats.org/officeDocument/2006/relationships/hyperlink" Target="https://www.google.com/search?q=pack+of+thin+negative+and+positive+wires+&amp;tbm=isch&amp;ved=2ahUKEwiVjtKOkrf1AhWfLFkFHcy9CwUQ2-cCegQIABAC&amp;oq=pack+of+thin+negative+and+positive+wires+&amp;gs_lcp=ChJtb2JpbGUtZ3dzLXdpei1pbWcQAzoFCAAQzQI6BQghEKsCOgQIHhAKOgQIIRAKUP8MWLtJYLxLaABwAHgAgAFLiAG_CZIBAjE5mAEAoAEBwAEB&amp;sclient=mobile-gws-wiz-img&amp;ei=LITkYZXIMJ_Z5NoPzPuuKA&amp;bih=695&amp;biw=1080&amp;prmd=ivsxn&amp;rlz=1C9BKJA_enUS969US969&amp;hl=en-US#imgrc=c4--x0jCMEC0yM" TargetMode="External"/><Relationship Id="rId17" Type="http://schemas.openxmlformats.org/officeDocument/2006/relationships/hyperlink" Target="https://www.google.com/search?q=wind+turbine+background&amp;rlz=1C9BKJA_enUS969US969&amp;hl=en-US&amp;prmd=isnxv&amp;source=lnms&amp;tbm=isch&amp;sa=X&amp;ved=2ahUKEwjdjp_Kt8D1AhW-kokEHW49DSEQ_AUoAXoECAIQAQ&amp;biw=1080&amp;bih=695&amp;dpr=2#imgrc=MhZfVhzs_ciNZM&amp;imgdii=vsZonRIgZZig4M" TargetMode="External"/><Relationship Id="rId16" Type="http://schemas.openxmlformats.org/officeDocument/2006/relationships/hyperlink" Target="https://www.google.com/search?q=table+fan&amp;rlz=1C9BKJA_enUS969US969&amp;hl=en-US&amp;prmd=ivsxn&amp;source=lnms&amp;tbm=isch&amp;sa=X&amp;ved=2ahUKEwi_tbaqkrf1AhXBlIkEHVDpBOIQ_AUoAXoECAIQAQ&amp;biw=1080&amp;bih=695&amp;dpr=2#imgrc=JovvzTP7jxV0qM" TargetMode="External"/><Relationship Id="rId5" Type="http://schemas.openxmlformats.org/officeDocument/2006/relationships/hyperlink" Target="https://www.google.com/search?q=wind+turbine+electrical+wires&amp;tbm=isch&amp;ved=2ahUKEwjutIaGxuP0AhXBg3IEHWxsAXkQ2-cCegQIABAC&amp;oq=wind+turbine+electrical+wires&amp;gs_lcp=ChJtb2JpbGUtZ3dzLXdpei1pbWcQAzIFCCEQqwI6BwgAELEDEEM6BQgAEIAEOgQIABBDOgQIABAYOgQIABAeUMkHWK4kYPQkaABwAHgAgAGRAogBjw2SAQYxMS41LjGYAQCgAQHAAQE&amp;sclient=mobile-gws-wiz-img&amp;ei=V7C4Ya6tGMGHytMP7NiFyAc&amp;bih=695&amp;biw=1080&amp;prmd=isnxv&amp;rlz=1C9BKJA_enUS969US969&amp;hl=en-US#imgrc=QUEzWA-WlWfp6M&amp;imgdii=jkPTYCejolPZ0M" TargetMode="External"/><Relationship Id="rId19" Type="http://schemas.openxmlformats.org/officeDocument/2006/relationships/hyperlink" Target="https://www.google.com/search?q=small+cardboard+box&amp;rlz=1C9BKJA_enUS969US969&amp;hl=en-US&amp;prmd=ivsxn&amp;source=lnms&amp;tbm=isch&amp;sa=X&amp;ved=2ahUKEwjQx8W7krf1AhXCkIkEHafyADwQ_AUoAXoECAIQAQ&amp;biw=1080&amp;bih=695&amp;dpr=2#imgrc=2yFJrtQcKkVt1M" TargetMode="External"/><Relationship Id="rId6" Type="http://schemas.openxmlformats.org/officeDocument/2006/relationships/hyperlink" Target="https://www.google.com/search?q=wind+turbine&amp;rlz=1C9BKJA_enUS969US969&amp;hl=en-US&amp;prmd=isnxv&amp;source=lnms&amp;tbm=isch&amp;sa=X&amp;ved=2ahUKEwja2fW5xOP0AhW1tDEKHSBoB4sQ_AUoAXoECAIQAQ&amp;biw=1080&amp;bih=695&amp;dpr=2#imgrc=zaiWtDsRvTrcNM&amp;imgdii=81E6_9iZ21HLZM" TargetMode="External"/><Relationship Id="rId18" Type="http://schemas.openxmlformats.org/officeDocument/2006/relationships/hyperlink" Target="https://www.google.com/search?q=large+field+wind+wind+turbines&amp;rlz=1C9BKJA_enUS969US969&amp;hl=en-US&amp;prmd=isnxv&amp;source=lnms&amp;tbm=isch&amp;sa=X&amp;ved=2ahUKEwiRpfvutsD1AhXolIkEHfdmCSsQ_AUoAXoECAIQAQ#imgrc=_o8XooV0LmBDOM" TargetMode="External"/><Relationship Id="rId7" Type="http://schemas.openxmlformats.org/officeDocument/2006/relationships/hyperlink" Target="https://www.google.com/search?q=heat+hazard+symbol&amp;tbm=isch&amp;ved=2ahUKEwi41Of7gub0AhVasHIEHcUEDHsQ2-cCegQIABAC&amp;oq=heat+hazard+symbol&amp;gs_lcp=ChJtb2JpbGUtZ3dzLXdpei1pbWcQAzIFCAAQgAQyBAgAEBg6CAgAEIAEELEDOgQIABADOgQIABBDOgQIABANOggIABAIEA0QHjoECCEQCjoFCAAQzQJQzwZYvFtglV1oAHAAeACAAZsBiAG7EZIBBDE4LjaYAQCgAQGwAQDAAQE&amp;sclient=mobile-gws-wiz-img&amp;ei=p_y5YfjkOtrgytMPxYmw2Ac&amp;bih=695&amp;biw=1080&amp;prmd=insxv&amp;rlz=1C9BKJA_enUS969US969&amp;hl=en-US#imgrc=7FHxakVq0WKIMM" TargetMode="External"/><Relationship Id="rId8" Type="http://schemas.openxmlformats.org/officeDocument/2006/relationships/hyperlink" Target="https://www.google.com/search?q=wind+turbine+blueprint&amp;rlz=1C9BKJA_enUS969US969&amp;oq=wind+turbine+blue&amp;aqs=chrome.0.0i512j69i57j69i59j0i22i30l3.4551j0j7&amp;hl=en-US&amp;sourceid=chrome-mobile&amp;ie=UTF-8#imgrc=pI_fXd5TQRXllM"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9.xml"/><Relationship Id="rId3" Type="http://schemas.openxmlformats.org/officeDocument/2006/relationships/image" Target="../media/image22.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image" Target="../media/image14.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 Id="rId3" Type="http://schemas.openxmlformats.org/officeDocument/2006/relationships/image" Target="../media/image7.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 Id="rId3" Type="http://schemas.openxmlformats.org/officeDocument/2006/relationships/image" Target="../media/image3.jpg"/><Relationship Id="rId4" Type="http://schemas.openxmlformats.org/officeDocument/2006/relationships/image" Target="../media/image20.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 Id="rId3" Type="http://schemas.openxmlformats.org/officeDocument/2006/relationships/image" Target="../media/image8.jpg"/><Relationship Id="rId4" Type="http://schemas.openxmlformats.org/officeDocument/2006/relationships/image" Target="../media/image12.jpg"/><Relationship Id="rId5" Type="http://schemas.openxmlformats.org/officeDocument/2006/relationships/image" Target="../media/image9.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 Id="rId3" Type="http://schemas.openxmlformats.org/officeDocument/2006/relationships/image" Target="../media/image4.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 Id="rId3" Type="http://schemas.openxmlformats.org/officeDocument/2006/relationships/image" Target="../media/image10.jpg"/><Relationship Id="rId4" Type="http://schemas.openxmlformats.org/officeDocument/2006/relationships/image" Target="../media/image19.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 Id="rId3" Type="http://schemas.openxmlformats.org/officeDocument/2006/relationships/image" Target="../media/image16.jpg"/><Relationship Id="rId4" Type="http://schemas.openxmlformats.org/officeDocument/2006/relationships/image" Target="../media/image1.jpg"/><Relationship Id="rId5" Type="http://schemas.openxmlformats.org/officeDocument/2006/relationships/image" Target="../media/image11.jpg"/><Relationship Id="rId6" Type="http://schemas.openxmlformats.org/officeDocument/2006/relationships/image" Target="../media/image5.jpg"/><Relationship Id="rId7" Type="http://schemas.openxmlformats.org/officeDocument/2006/relationships/image" Target="../media/image6.jpg"/><Relationship Id="rId8" Type="http://schemas.openxmlformats.org/officeDocument/2006/relationships/image" Target="../media/image2.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 name="Shape 73"/>
        <p:cNvGrpSpPr/>
        <p:nvPr/>
      </p:nvGrpSpPr>
      <p:grpSpPr>
        <a:xfrm>
          <a:off x="0" y="0"/>
          <a:ext cx="0" cy="0"/>
          <a:chOff x="0" y="0"/>
          <a:chExt cx="0" cy="0"/>
        </a:xfrm>
      </p:grpSpPr>
      <p:sp>
        <p:nvSpPr>
          <p:cNvPr id="74" name="Google Shape;74;p14"/>
          <p:cNvSpPr txBox="1"/>
          <p:nvPr>
            <p:ph type="ctrTitle"/>
          </p:nvPr>
        </p:nvSpPr>
        <p:spPr>
          <a:xfrm>
            <a:off x="311700" y="728408"/>
            <a:ext cx="8520600" cy="1710000"/>
          </a:xfrm>
          <a:prstGeom prst="rect">
            <a:avLst/>
          </a:prstGeom>
          <a:noFill/>
          <a:ln>
            <a:noFill/>
          </a:ln>
        </p:spPr>
        <p:txBody>
          <a:bodyPr anchorCtr="0" anchor="ctr" bIns="45700" lIns="91425" spcFirstLastPara="1" rIns="91425" wrap="square" tIns="45700">
            <a:normAutofit/>
          </a:bodyPr>
          <a:lstStyle/>
          <a:p>
            <a:pPr indent="0" lvl="0" marL="4572000" rtl="0" algn="ctr">
              <a:spcBef>
                <a:spcPts val="0"/>
              </a:spcBef>
              <a:spcAft>
                <a:spcPts val="0"/>
              </a:spcAft>
              <a:buNone/>
            </a:pPr>
            <a:r>
              <a:rPr lang="en-US" sz="3500"/>
              <a:t>Wind Turbines</a:t>
            </a:r>
            <a:r>
              <a:rPr lang="en-US" sz="3500"/>
              <a:t> </a:t>
            </a:r>
            <a:endParaRPr/>
          </a:p>
        </p:txBody>
      </p:sp>
      <p:sp>
        <p:nvSpPr>
          <p:cNvPr id="75" name="Google Shape;75;p14"/>
          <p:cNvSpPr txBox="1"/>
          <p:nvPr/>
        </p:nvSpPr>
        <p:spPr>
          <a:xfrm>
            <a:off x="2729791" y="1869975"/>
            <a:ext cx="5547600" cy="70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700">
                <a:latin typeface="Merriweather"/>
                <a:ea typeface="Merriweather"/>
                <a:cs typeface="Merriweather"/>
                <a:sym typeface="Merriweather"/>
              </a:rPr>
              <a:t>The Effect of Blade Length of Wind Turbines on the Amount of Energy it Produces</a:t>
            </a:r>
            <a:endParaRPr sz="1700">
              <a:latin typeface="Merriweather"/>
              <a:ea typeface="Merriweather"/>
              <a:cs typeface="Merriweather"/>
              <a:sym typeface="Merriweather"/>
            </a:endParaRPr>
          </a:p>
        </p:txBody>
      </p:sp>
      <p:pic>
        <p:nvPicPr>
          <p:cNvPr id="76" name="Google Shape;76;p14"/>
          <p:cNvPicPr preferRelativeResize="0"/>
          <p:nvPr/>
        </p:nvPicPr>
        <p:blipFill>
          <a:blip r:embed="rId3">
            <a:alphaModFix/>
          </a:blip>
          <a:stretch>
            <a:fillRect/>
          </a:stretch>
        </p:blipFill>
        <p:spPr>
          <a:xfrm>
            <a:off x="749672" y="2949800"/>
            <a:ext cx="4815773" cy="3120201"/>
          </a:xfrm>
          <a:prstGeom prst="rect">
            <a:avLst/>
          </a:prstGeom>
          <a:noFill/>
          <a:ln>
            <a:noFill/>
          </a:ln>
        </p:spPr>
      </p:pic>
      <p:pic>
        <p:nvPicPr>
          <p:cNvPr id="77" name="Google Shape;77;p14"/>
          <p:cNvPicPr preferRelativeResize="0"/>
          <p:nvPr/>
        </p:nvPicPr>
        <p:blipFill>
          <a:blip r:embed="rId4">
            <a:alphaModFix/>
          </a:blip>
          <a:stretch>
            <a:fillRect/>
          </a:stretch>
        </p:blipFill>
        <p:spPr>
          <a:xfrm>
            <a:off x="6704074" y="3875471"/>
            <a:ext cx="2128251" cy="2754850"/>
          </a:xfrm>
          <a:prstGeom prst="rect">
            <a:avLst/>
          </a:prstGeom>
          <a:noFill/>
          <a:ln>
            <a:noFill/>
          </a:ln>
        </p:spPr>
      </p:pic>
      <p:sp>
        <p:nvSpPr>
          <p:cNvPr id="78" name="Google Shape;78;p14"/>
          <p:cNvSpPr txBox="1"/>
          <p:nvPr/>
        </p:nvSpPr>
        <p:spPr>
          <a:xfrm>
            <a:off x="6704112" y="3431181"/>
            <a:ext cx="2128200" cy="444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sz="1700">
                <a:solidFill>
                  <a:srgbClr val="FFFFFF"/>
                </a:solidFill>
                <a:latin typeface="Merriweather"/>
                <a:ea typeface="Merriweather"/>
                <a:cs typeface="Merriweather"/>
                <a:sym typeface="Merriweather"/>
              </a:rPr>
              <a:t>By Sarin Singhal</a:t>
            </a:r>
            <a:endParaRPr>
              <a:solidFill>
                <a:srgbClr val="FFFFFF"/>
              </a:solidFill>
              <a:latin typeface="Roboto"/>
              <a:ea typeface="Roboto"/>
              <a:cs typeface="Roboto"/>
              <a:sym typeface="Roboto"/>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p23"/>
          <p:cNvSpPr txBox="1"/>
          <p:nvPr>
            <p:ph type="title"/>
          </p:nvPr>
        </p:nvSpPr>
        <p:spPr>
          <a:xfrm>
            <a:off x="0" y="160237"/>
            <a:ext cx="9144000" cy="10668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None/>
            </a:pPr>
            <a:r>
              <a:rPr lang="en-US"/>
              <a:t>Procedure A: Part II</a:t>
            </a:r>
            <a:endParaRPr/>
          </a:p>
        </p:txBody>
      </p:sp>
      <p:sp>
        <p:nvSpPr>
          <p:cNvPr id="152" name="Google Shape;152;p23"/>
          <p:cNvSpPr txBox="1"/>
          <p:nvPr/>
        </p:nvSpPr>
        <p:spPr>
          <a:xfrm>
            <a:off x="243000" y="1007100"/>
            <a:ext cx="8658000" cy="5850900"/>
          </a:xfrm>
          <a:prstGeom prst="rect">
            <a:avLst/>
          </a:prstGeom>
          <a:noFill/>
          <a:ln>
            <a:noFill/>
          </a:ln>
        </p:spPr>
        <p:txBody>
          <a:bodyPr anchorCtr="0" anchor="t" bIns="91425" lIns="91425" spcFirstLastPara="1" rIns="91425" wrap="square" tIns="91425">
            <a:spAutoFit/>
          </a:bodyPr>
          <a:lstStyle/>
          <a:p>
            <a:pPr indent="-311150" lvl="0" marL="457200" rtl="0" algn="l">
              <a:lnSpc>
                <a:spcPct val="150000"/>
              </a:lnSpc>
              <a:spcBef>
                <a:spcPts val="0"/>
              </a:spcBef>
              <a:spcAft>
                <a:spcPts val="0"/>
              </a:spcAft>
              <a:buSzPts val="1300"/>
              <a:buFont typeface="Calibri"/>
              <a:buAutoNum type="arabicPeriod"/>
            </a:pPr>
            <a:r>
              <a:rPr lang="en-US" sz="1300">
                <a:latin typeface="Calibri"/>
                <a:ea typeface="Calibri"/>
                <a:cs typeface="Calibri"/>
                <a:sym typeface="Calibri"/>
              </a:rPr>
              <a:t>Now, build the tower.</a:t>
            </a:r>
            <a:endParaRPr sz="1300">
              <a:latin typeface="Calibri"/>
              <a:ea typeface="Calibri"/>
              <a:cs typeface="Calibri"/>
              <a:sym typeface="Calibri"/>
            </a:endParaRPr>
          </a:p>
          <a:p>
            <a:pPr indent="-311150" lvl="1" marL="914400" rtl="0" algn="l">
              <a:lnSpc>
                <a:spcPct val="150000"/>
              </a:lnSpc>
              <a:spcBef>
                <a:spcPts val="0"/>
              </a:spcBef>
              <a:spcAft>
                <a:spcPts val="0"/>
              </a:spcAft>
              <a:buSzPts val="1300"/>
              <a:buFont typeface="Calibri"/>
              <a:buAutoNum type="alphaLcPeriod"/>
            </a:pPr>
            <a:r>
              <a:rPr lang="en-US" sz="1300">
                <a:latin typeface="Calibri"/>
                <a:ea typeface="Calibri"/>
                <a:cs typeface="Calibri"/>
                <a:sym typeface="Calibri"/>
              </a:rPr>
              <a:t>Go back to your large piece of cardboard and cut out a thin portion of it, measuring 30cm x 12cm.</a:t>
            </a:r>
            <a:endParaRPr sz="1300">
              <a:latin typeface="Calibri"/>
              <a:ea typeface="Calibri"/>
              <a:cs typeface="Calibri"/>
              <a:sym typeface="Calibri"/>
            </a:endParaRPr>
          </a:p>
          <a:p>
            <a:pPr indent="-311150" lvl="1" marL="914400" rtl="0" algn="l">
              <a:lnSpc>
                <a:spcPct val="150000"/>
              </a:lnSpc>
              <a:spcBef>
                <a:spcPts val="0"/>
              </a:spcBef>
              <a:spcAft>
                <a:spcPts val="0"/>
              </a:spcAft>
              <a:buSzPts val="1300"/>
              <a:buFont typeface="Calibri"/>
              <a:buAutoNum type="alphaLcPeriod"/>
            </a:pPr>
            <a:r>
              <a:rPr lang="en-US" sz="1300">
                <a:latin typeface="Calibri"/>
                <a:ea typeface="Calibri"/>
                <a:cs typeface="Calibri"/>
                <a:sym typeface="Calibri"/>
              </a:rPr>
              <a:t>Wrap this cutout around a dowel or pen to make a hollow pole. </a:t>
            </a:r>
            <a:endParaRPr sz="1300">
              <a:latin typeface="Calibri"/>
              <a:ea typeface="Calibri"/>
              <a:cs typeface="Calibri"/>
              <a:sym typeface="Calibri"/>
            </a:endParaRPr>
          </a:p>
          <a:p>
            <a:pPr indent="-311150" lvl="1" marL="914400" rtl="0" algn="l">
              <a:lnSpc>
                <a:spcPct val="150000"/>
              </a:lnSpc>
              <a:spcBef>
                <a:spcPts val="0"/>
              </a:spcBef>
              <a:spcAft>
                <a:spcPts val="0"/>
              </a:spcAft>
              <a:buSzPts val="1300"/>
              <a:buFont typeface="Calibri"/>
              <a:buAutoNum type="alphaLcPeriod"/>
            </a:pPr>
            <a:r>
              <a:rPr lang="en-US" sz="1300">
                <a:latin typeface="Calibri"/>
                <a:ea typeface="Calibri"/>
                <a:cs typeface="Calibri"/>
                <a:sym typeface="Calibri"/>
              </a:rPr>
              <a:t>Glue the end of the paper to the middle of the paper to create the hollow cylinder. Now slide the pen or dowel out.</a:t>
            </a:r>
            <a:endParaRPr sz="1300">
              <a:latin typeface="Calibri"/>
              <a:ea typeface="Calibri"/>
              <a:cs typeface="Calibri"/>
              <a:sym typeface="Calibri"/>
            </a:endParaRPr>
          </a:p>
          <a:p>
            <a:pPr indent="-311150" lvl="1" marL="914400" rtl="0" algn="l">
              <a:lnSpc>
                <a:spcPct val="150000"/>
              </a:lnSpc>
              <a:spcBef>
                <a:spcPts val="0"/>
              </a:spcBef>
              <a:spcAft>
                <a:spcPts val="0"/>
              </a:spcAft>
              <a:buSzPts val="1300"/>
              <a:buFont typeface="Calibri"/>
              <a:buAutoNum type="alphaLcPeriod"/>
            </a:pPr>
            <a:r>
              <a:rPr lang="en-US" sz="1300">
                <a:latin typeface="Calibri"/>
                <a:ea typeface="Calibri"/>
                <a:cs typeface="Calibri"/>
                <a:sym typeface="Calibri"/>
              </a:rPr>
              <a:t>Now cut out a piece of cardboard measuring 4cm x 3cm.</a:t>
            </a:r>
            <a:endParaRPr sz="1300">
              <a:latin typeface="Calibri"/>
              <a:ea typeface="Calibri"/>
              <a:cs typeface="Calibri"/>
              <a:sym typeface="Calibri"/>
            </a:endParaRPr>
          </a:p>
          <a:p>
            <a:pPr indent="-311150" lvl="1" marL="914400" rtl="0" algn="l">
              <a:lnSpc>
                <a:spcPct val="150000"/>
              </a:lnSpc>
              <a:spcBef>
                <a:spcPts val="0"/>
              </a:spcBef>
              <a:spcAft>
                <a:spcPts val="0"/>
              </a:spcAft>
              <a:buSzPts val="1300"/>
              <a:buFont typeface="Calibri"/>
              <a:buAutoNum type="alphaLcPeriod"/>
            </a:pPr>
            <a:r>
              <a:rPr lang="en-US" sz="1300">
                <a:latin typeface="Calibri"/>
                <a:ea typeface="Calibri"/>
                <a:cs typeface="Calibri"/>
                <a:sym typeface="Calibri"/>
              </a:rPr>
              <a:t>Next, glue this piece of cardboard to the top of the tower and glue a piece of Velcro onto the cardboard measuring 2.5cm x 3cm.</a:t>
            </a:r>
            <a:endParaRPr sz="1300">
              <a:latin typeface="Calibri"/>
              <a:ea typeface="Calibri"/>
              <a:cs typeface="Calibri"/>
              <a:sym typeface="Calibri"/>
            </a:endParaRPr>
          </a:p>
          <a:p>
            <a:pPr indent="0" lvl="0" marL="0" rtl="0" algn="l">
              <a:lnSpc>
                <a:spcPct val="150000"/>
              </a:lnSpc>
              <a:spcBef>
                <a:spcPts val="0"/>
              </a:spcBef>
              <a:spcAft>
                <a:spcPts val="0"/>
              </a:spcAft>
              <a:buNone/>
            </a:pPr>
            <a:r>
              <a:t/>
            </a:r>
            <a:endParaRPr sz="1300">
              <a:latin typeface="Calibri"/>
              <a:ea typeface="Calibri"/>
              <a:cs typeface="Calibri"/>
              <a:sym typeface="Calibri"/>
            </a:endParaRPr>
          </a:p>
          <a:p>
            <a:pPr indent="-311150" lvl="0" marL="457200" rtl="0" algn="l">
              <a:lnSpc>
                <a:spcPct val="150000"/>
              </a:lnSpc>
              <a:spcBef>
                <a:spcPts val="0"/>
              </a:spcBef>
              <a:spcAft>
                <a:spcPts val="0"/>
              </a:spcAft>
              <a:buSzPts val="1300"/>
              <a:buFont typeface="Calibri"/>
              <a:buAutoNum type="arabicPeriod"/>
            </a:pPr>
            <a:r>
              <a:rPr lang="en-US" sz="1300">
                <a:latin typeface="Calibri"/>
                <a:ea typeface="Calibri"/>
                <a:cs typeface="Calibri"/>
                <a:sym typeface="Calibri"/>
              </a:rPr>
              <a:t>Finally, mount the motor to the rotor: (Repeat this step 8 times.)</a:t>
            </a:r>
            <a:endParaRPr sz="1300">
              <a:latin typeface="Calibri"/>
              <a:ea typeface="Calibri"/>
              <a:cs typeface="Calibri"/>
              <a:sym typeface="Calibri"/>
            </a:endParaRPr>
          </a:p>
          <a:p>
            <a:pPr indent="-311150" lvl="1" marL="914400" rtl="0" algn="l">
              <a:lnSpc>
                <a:spcPct val="150000"/>
              </a:lnSpc>
              <a:spcBef>
                <a:spcPts val="0"/>
              </a:spcBef>
              <a:spcAft>
                <a:spcPts val="0"/>
              </a:spcAft>
              <a:buSzPts val="1300"/>
              <a:buFont typeface="Calibri"/>
              <a:buAutoNum type="alphaLcPeriod"/>
            </a:pPr>
            <a:r>
              <a:rPr lang="en-US" sz="1300">
                <a:latin typeface="Calibri"/>
                <a:ea typeface="Calibri"/>
                <a:cs typeface="Calibri"/>
                <a:sym typeface="Calibri"/>
              </a:rPr>
              <a:t>Take your DC motor and glue the bottom side of it to a piece of cardboard measuring 4cm x 3cm.</a:t>
            </a:r>
            <a:endParaRPr sz="1300">
              <a:latin typeface="Calibri"/>
              <a:ea typeface="Calibri"/>
              <a:cs typeface="Calibri"/>
              <a:sym typeface="Calibri"/>
            </a:endParaRPr>
          </a:p>
          <a:p>
            <a:pPr indent="-311150" lvl="1" marL="914400" rtl="0" algn="l">
              <a:lnSpc>
                <a:spcPct val="150000"/>
              </a:lnSpc>
              <a:spcBef>
                <a:spcPts val="0"/>
              </a:spcBef>
              <a:spcAft>
                <a:spcPts val="0"/>
              </a:spcAft>
              <a:buSzPts val="1300"/>
              <a:buFont typeface="Calibri"/>
              <a:buAutoNum type="alphaLcPeriod"/>
            </a:pPr>
            <a:r>
              <a:rPr lang="en-US" sz="1300">
                <a:latin typeface="Calibri"/>
                <a:ea typeface="Calibri"/>
                <a:cs typeface="Calibri"/>
                <a:sym typeface="Calibri"/>
              </a:rPr>
              <a:t>Now take the bottom piece of cardboard and glue the opposite side of Velcro on. This makes it possible to switch out different blades.</a:t>
            </a:r>
            <a:endParaRPr sz="1300">
              <a:latin typeface="Calibri"/>
              <a:ea typeface="Calibri"/>
              <a:cs typeface="Calibri"/>
              <a:sym typeface="Calibri"/>
            </a:endParaRPr>
          </a:p>
          <a:p>
            <a:pPr indent="-311150" lvl="1" marL="914400" rtl="0" algn="l">
              <a:lnSpc>
                <a:spcPct val="150000"/>
              </a:lnSpc>
              <a:spcBef>
                <a:spcPts val="0"/>
              </a:spcBef>
              <a:spcAft>
                <a:spcPts val="0"/>
              </a:spcAft>
              <a:buSzPts val="1300"/>
              <a:buFont typeface="Calibri"/>
              <a:buAutoNum type="alphaLcPeriod"/>
            </a:pPr>
            <a:r>
              <a:rPr lang="en-US" sz="1300">
                <a:latin typeface="Calibri"/>
                <a:ea typeface="Calibri"/>
                <a:cs typeface="Calibri"/>
                <a:sym typeface="Calibri"/>
              </a:rPr>
              <a:t>Take a rotor with 4 blades attached and make a small hole through its middle where the DC motor will attach.</a:t>
            </a:r>
            <a:endParaRPr sz="1300">
              <a:latin typeface="Calibri"/>
              <a:ea typeface="Calibri"/>
              <a:cs typeface="Calibri"/>
              <a:sym typeface="Calibri"/>
            </a:endParaRPr>
          </a:p>
          <a:p>
            <a:pPr indent="-311150" lvl="1" marL="914400" rtl="0" algn="l">
              <a:lnSpc>
                <a:spcPct val="150000"/>
              </a:lnSpc>
              <a:spcBef>
                <a:spcPts val="0"/>
              </a:spcBef>
              <a:spcAft>
                <a:spcPts val="0"/>
              </a:spcAft>
              <a:buSzPts val="1300"/>
              <a:buFont typeface="Calibri"/>
              <a:buAutoNum type="alphaLcPeriod"/>
            </a:pPr>
            <a:r>
              <a:rPr lang="en-US" sz="1300">
                <a:latin typeface="Calibri"/>
                <a:ea typeface="Calibri"/>
                <a:cs typeface="Calibri"/>
                <a:sym typeface="Calibri"/>
              </a:rPr>
              <a:t>Now put a dot of super glue on the end of the DC motor and insert it into the rotor.</a:t>
            </a:r>
            <a:endParaRPr sz="1300">
              <a:latin typeface="Calibri"/>
              <a:ea typeface="Calibri"/>
              <a:cs typeface="Calibri"/>
              <a:sym typeface="Calibri"/>
            </a:endParaRPr>
          </a:p>
          <a:p>
            <a:pPr indent="-311150" lvl="1" marL="914400" rtl="0" algn="l">
              <a:lnSpc>
                <a:spcPct val="150000"/>
              </a:lnSpc>
              <a:spcBef>
                <a:spcPts val="0"/>
              </a:spcBef>
              <a:spcAft>
                <a:spcPts val="0"/>
              </a:spcAft>
              <a:buSzPts val="1300"/>
              <a:buFont typeface="Calibri"/>
              <a:buAutoNum type="alphaLcPeriod"/>
            </a:pPr>
            <a:r>
              <a:rPr lang="en-US" sz="1300">
                <a:latin typeface="Calibri"/>
                <a:ea typeface="Calibri"/>
                <a:cs typeface="Calibri"/>
                <a:sym typeface="Calibri"/>
              </a:rPr>
              <a:t>Next, connect the positive and negative wires to the back of your motor.</a:t>
            </a:r>
            <a:endParaRPr sz="1300">
              <a:latin typeface="Calibri"/>
              <a:ea typeface="Calibri"/>
              <a:cs typeface="Calibri"/>
              <a:sym typeface="Calibri"/>
            </a:endParaRPr>
          </a:p>
          <a:p>
            <a:pPr indent="-311150" lvl="1" marL="914400" rtl="0" algn="l">
              <a:lnSpc>
                <a:spcPct val="150000"/>
              </a:lnSpc>
              <a:spcBef>
                <a:spcPts val="0"/>
              </a:spcBef>
              <a:spcAft>
                <a:spcPts val="0"/>
              </a:spcAft>
              <a:buSzPts val="1300"/>
              <a:buFont typeface="Calibri"/>
              <a:buAutoNum type="alphaLcPeriod"/>
            </a:pPr>
            <a:r>
              <a:rPr lang="en-US" sz="1300">
                <a:latin typeface="Calibri"/>
                <a:ea typeface="Calibri"/>
                <a:cs typeface="Calibri"/>
                <a:sym typeface="Calibri"/>
              </a:rPr>
              <a:t>Now take a small cardboard box and make a hole a little smaller than the size of your tower.</a:t>
            </a:r>
            <a:endParaRPr sz="1300">
              <a:latin typeface="Calibri"/>
              <a:ea typeface="Calibri"/>
              <a:cs typeface="Calibri"/>
              <a:sym typeface="Calibri"/>
            </a:endParaRPr>
          </a:p>
          <a:p>
            <a:pPr indent="-311150" lvl="1" marL="914400" rtl="0" algn="l">
              <a:lnSpc>
                <a:spcPct val="150000"/>
              </a:lnSpc>
              <a:spcBef>
                <a:spcPts val="0"/>
              </a:spcBef>
              <a:spcAft>
                <a:spcPts val="0"/>
              </a:spcAft>
              <a:buSzPts val="1300"/>
              <a:buFont typeface="Calibri"/>
              <a:buAutoNum type="alphaLcPeriod"/>
            </a:pPr>
            <a:r>
              <a:rPr lang="en-US" sz="1300">
                <a:latin typeface="Calibri"/>
                <a:ea typeface="Calibri"/>
                <a:cs typeface="Calibri"/>
                <a:sym typeface="Calibri"/>
              </a:rPr>
              <a:t>Finally, insert the tower into the box and secure the base with hot glue. Now glue the box onto the plywood board.</a:t>
            </a:r>
            <a:endParaRPr sz="1300">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p24"/>
          <p:cNvSpPr txBox="1"/>
          <p:nvPr>
            <p:ph type="title"/>
          </p:nvPr>
        </p:nvSpPr>
        <p:spPr>
          <a:xfrm>
            <a:off x="2" y="180155"/>
            <a:ext cx="9144000" cy="10668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None/>
            </a:pPr>
            <a:r>
              <a:rPr lang="en-US"/>
              <a:t>Procedure B</a:t>
            </a:r>
            <a:endParaRPr/>
          </a:p>
        </p:txBody>
      </p:sp>
      <p:sp>
        <p:nvSpPr>
          <p:cNvPr id="158" name="Google Shape;158;p24"/>
          <p:cNvSpPr txBox="1"/>
          <p:nvPr/>
        </p:nvSpPr>
        <p:spPr>
          <a:xfrm>
            <a:off x="253650" y="1033307"/>
            <a:ext cx="8636700" cy="6149100"/>
          </a:xfrm>
          <a:prstGeom prst="rect">
            <a:avLst/>
          </a:prstGeom>
          <a:noFill/>
          <a:ln>
            <a:noFill/>
          </a:ln>
        </p:spPr>
        <p:txBody>
          <a:bodyPr anchorCtr="0" anchor="t" bIns="91425" lIns="91425" spcFirstLastPara="1" rIns="91425" wrap="square" tIns="91425">
            <a:spAutoFit/>
          </a:bodyPr>
          <a:lstStyle/>
          <a:p>
            <a:pPr indent="-311150" lvl="0" marL="457200" rtl="0" algn="l">
              <a:lnSpc>
                <a:spcPct val="150000"/>
              </a:lnSpc>
              <a:spcBef>
                <a:spcPts val="0"/>
              </a:spcBef>
              <a:spcAft>
                <a:spcPts val="0"/>
              </a:spcAft>
              <a:buSzPts val="1300"/>
              <a:buFont typeface="Calibri"/>
              <a:buAutoNum type="arabicPeriod"/>
            </a:pPr>
            <a:r>
              <a:rPr lang="en-US" sz="1300">
                <a:latin typeface="Calibri"/>
                <a:ea typeface="Calibri"/>
                <a:cs typeface="Calibri"/>
                <a:sym typeface="Calibri"/>
              </a:rPr>
              <a:t>First, set up the wind turbine testing area.</a:t>
            </a:r>
            <a:endParaRPr sz="1300">
              <a:latin typeface="Calibri"/>
              <a:ea typeface="Calibri"/>
              <a:cs typeface="Calibri"/>
              <a:sym typeface="Calibri"/>
            </a:endParaRPr>
          </a:p>
          <a:p>
            <a:pPr indent="-311150" lvl="1" marL="914400" rtl="0" algn="l">
              <a:lnSpc>
                <a:spcPct val="150000"/>
              </a:lnSpc>
              <a:spcBef>
                <a:spcPts val="0"/>
              </a:spcBef>
              <a:spcAft>
                <a:spcPts val="0"/>
              </a:spcAft>
              <a:buSzPts val="1300"/>
              <a:buFont typeface="Calibri"/>
              <a:buAutoNum type="alphaLcPeriod"/>
            </a:pPr>
            <a:r>
              <a:rPr lang="en-US" sz="1300">
                <a:latin typeface="Calibri"/>
                <a:ea typeface="Calibri"/>
                <a:cs typeface="Calibri"/>
                <a:sym typeface="Calibri"/>
              </a:rPr>
              <a:t>Clear off a flat table. Place your wood containing the turbine and the LED on the table. Now gently place all 9 motors with attached rotors in groups of three onto the top of the table:</a:t>
            </a:r>
            <a:endParaRPr sz="1300">
              <a:latin typeface="Calibri"/>
              <a:ea typeface="Calibri"/>
              <a:cs typeface="Calibri"/>
              <a:sym typeface="Calibri"/>
            </a:endParaRPr>
          </a:p>
          <a:p>
            <a:pPr indent="-311150" lvl="2" marL="1371600" rtl="0" algn="l">
              <a:lnSpc>
                <a:spcPct val="150000"/>
              </a:lnSpc>
              <a:spcBef>
                <a:spcPts val="0"/>
              </a:spcBef>
              <a:spcAft>
                <a:spcPts val="0"/>
              </a:spcAft>
              <a:buSzPts val="1300"/>
              <a:buFont typeface="Calibri"/>
              <a:buAutoNum type="romanLcPeriod"/>
            </a:pPr>
            <a:r>
              <a:rPr lang="en-US" sz="1300">
                <a:latin typeface="Calibri"/>
                <a:ea typeface="Calibri"/>
                <a:cs typeface="Calibri"/>
                <a:sym typeface="Calibri"/>
              </a:rPr>
              <a:t>Group A: 6cm x 2.5cm</a:t>
            </a:r>
            <a:endParaRPr sz="1300">
              <a:latin typeface="Calibri"/>
              <a:ea typeface="Calibri"/>
              <a:cs typeface="Calibri"/>
              <a:sym typeface="Calibri"/>
            </a:endParaRPr>
          </a:p>
          <a:p>
            <a:pPr indent="-311150" lvl="2" marL="1371600" rtl="0" algn="l">
              <a:lnSpc>
                <a:spcPct val="150000"/>
              </a:lnSpc>
              <a:spcBef>
                <a:spcPts val="0"/>
              </a:spcBef>
              <a:spcAft>
                <a:spcPts val="0"/>
              </a:spcAft>
              <a:buSzPts val="1300"/>
              <a:buFont typeface="Calibri"/>
              <a:buAutoNum type="romanLcPeriod"/>
            </a:pPr>
            <a:r>
              <a:rPr lang="en-US" sz="1300">
                <a:latin typeface="Calibri"/>
                <a:ea typeface="Calibri"/>
                <a:cs typeface="Calibri"/>
                <a:sym typeface="Calibri"/>
              </a:rPr>
              <a:t>Group B: </a:t>
            </a:r>
            <a:r>
              <a:rPr lang="en-US" sz="1300">
                <a:latin typeface="Calibri"/>
                <a:ea typeface="Calibri"/>
                <a:cs typeface="Calibri"/>
                <a:sym typeface="Calibri"/>
              </a:rPr>
              <a:t>8cm x </a:t>
            </a:r>
            <a:r>
              <a:rPr lang="en-US" sz="1300">
                <a:latin typeface="Calibri"/>
                <a:ea typeface="Calibri"/>
                <a:cs typeface="Calibri"/>
                <a:sym typeface="Calibri"/>
              </a:rPr>
              <a:t>2.5cm </a:t>
            </a:r>
            <a:endParaRPr sz="1300">
              <a:latin typeface="Calibri"/>
              <a:ea typeface="Calibri"/>
              <a:cs typeface="Calibri"/>
              <a:sym typeface="Calibri"/>
            </a:endParaRPr>
          </a:p>
          <a:p>
            <a:pPr indent="-311150" lvl="2" marL="1371600" rtl="0" algn="l">
              <a:lnSpc>
                <a:spcPct val="150000"/>
              </a:lnSpc>
              <a:spcBef>
                <a:spcPts val="0"/>
              </a:spcBef>
              <a:spcAft>
                <a:spcPts val="0"/>
              </a:spcAft>
              <a:buSzPts val="1300"/>
              <a:buFont typeface="Calibri"/>
              <a:buAutoNum type="romanLcPeriod"/>
            </a:pPr>
            <a:r>
              <a:rPr lang="en-US" sz="1300">
                <a:latin typeface="Calibri"/>
                <a:ea typeface="Calibri"/>
                <a:cs typeface="Calibri"/>
                <a:sym typeface="Calibri"/>
              </a:rPr>
              <a:t>Group C: 10cm x 2.5cm</a:t>
            </a:r>
            <a:endParaRPr sz="1300">
              <a:latin typeface="Calibri"/>
              <a:ea typeface="Calibri"/>
              <a:cs typeface="Calibri"/>
              <a:sym typeface="Calibri"/>
            </a:endParaRPr>
          </a:p>
          <a:p>
            <a:pPr indent="-311150" lvl="1" marL="914400" rtl="0" algn="l">
              <a:lnSpc>
                <a:spcPct val="150000"/>
              </a:lnSpc>
              <a:spcBef>
                <a:spcPts val="0"/>
              </a:spcBef>
              <a:spcAft>
                <a:spcPts val="0"/>
              </a:spcAft>
              <a:buSzPts val="1300"/>
              <a:buFont typeface="Calibri"/>
              <a:buAutoNum type="alphaLcPeriod"/>
            </a:pPr>
            <a:r>
              <a:rPr lang="en-US" sz="1300">
                <a:latin typeface="Calibri"/>
                <a:ea typeface="Calibri"/>
                <a:cs typeface="Calibri"/>
                <a:sym typeface="Calibri"/>
              </a:rPr>
              <a:t>Take a table fan and place it on the left of the table.</a:t>
            </a:r>
            <a:endParaRPr sz="1300">
              <a:latin typeface="Calibri"/>
              <a:ea typeface="Calibri"/>
              <a:cs typeface="Calibri"/>
              <a:sym typeface="Calibri"/>
            </a:endParaRPr>
          </a:p>
          <a:p>
            <a:pPr indent="0" lvl="0" marL="0" rtl="0" algn="l">
              <a:lnSpc>
                <a:spcPct val="150000"/>
              </a:lnSpc>
              <a:spcBef>
                <a:spcPts val="0"/>
              </a:spcBef>
              <a:spcAft>
                <a:spcPts val="0"/>
              </a:spcAft>
              <a:buNone/>
            </a:pPr>
            <a:r>
              <a:t/>
            </a:r>
            <a:endParaRPr sz="1300">
              <a:latin typeface="Calibri"/>
              <a:ea typeface="Calibri"/>
              <a:cs typeface="Calibri"/>
              <a:sym typeface="Calibri"/>
            </a:endParaRPr>
          </a:p>
          <a:p>
            <a:pPr indent="-311150" lvl="0" marL="457200" rtl="0" algn="l">
              <a:lnSpc>
                <a:spcPct val="150000"/>
              </a:lnSpc>
              <a:spcBef>
                <a:spcPts val="0"/>
              </a:spcBef>
              <a:spcAft>
                <a:spcPts val="0"/>
              </a:spcAft>
              <a:buSzPts val="1300"/>
              <a:buFont typeface="Calibri"/>
              <a:buAutoNum type="arabicPeriod"/>
            </a:pPr>
            <a:r>
              <a:rPr lang="en-US" sz="1300">
                <a:latin typeface="Calibri"/>
                <a:ea typeface="Calibri"/>
                <a:cs typeface="Calibri"/>
                <a:sym typeface="Calibri"/>
              </a:rPr>
              <a:t>Now, run the experiment.</a:t>
            </a:r>
            <a:endParaRPr sz="1300">
              <a:latin typeface="Calibri"/>
              <a:ea typeface="Calibri"/>
              <a:cs typeface="Calibri"/>
              <a:sym typeface="Calibri"/>
            </a:endParaRPr>
          </a:p>
          <a:p>
            <a:pPr indent="-311150" lvl="1" marL="914400" rtl="0" algn="l">
              <a:lnSpc>
                <a:spcPct val="150000"/>
              </a:lnSpc>
              <a:spcBef>
                <a:spcPts val="0"/>
              </a:spcBef>
              <a:spcAft>
                <a:spcPts val="0"/>
              </a:spcAft>
              <a:buSzPts val="1300"/>
              <a:buFont typeface="Calibri"/>
              <a:buAutoNum type="alphaLcPeriod"/>
            </a:pPr>
            <a:r>
              <a:rPr lang="en-US" sz="1300">
                <a:latin typeface="Calibri"/>
                <a:ea typeface="Calibri"/>
                <a:cs typeface="Calibri"/>
                <a:sym typeface="Calibri"/>
              </a:rPr>
              <a:t>Take one of the motors with blades coming off it from group A attach the Velcro coming from the tower onto the motor.</a:t>
            </a:r>
            <a:endParaRPr sz="1300">
              <a:latin typeface="Calibri"/>
              <a:ea typeface="Calibri"/>
              <a:cs typeface="Calibri"/>
              <a:sym typeface="Calibri"/>
            </a:endParaRPr>
          </a:p>
          <a:p>
            <a:pPr indent="-311150" lvl="1" marL="914400" rtl="0" algn="l">
              <a:lnSpc>
                <a:spcPct val="150000"/>
              </a:lnSpc>
              <a:spcBef>
                <a:spcPts val="0"/>
              </a:spcBef>
              <a:spcAft>
                <a:spcPts val="0"/>
              </a:spcAft>
              <a:buSzPts val="1300"/>
              <a:buFont typeface="Calibri"/>
              <a:buAutoNum type="alphaLcPeriod"/>
            </a:pPr>
            <a:r>
              <a:rPr lang="en-US" sz="1300">
                <a:latin typeface="Calibri"/>
                <a:ea typeface="Calibri"/>
                <a:cs typeface="Calibri"/>
                <a:sym typeface="Calibri"/>
              </a:rPr>
              <a:t>Take your table fan and face it directly in front of the wind turbine blades.</a:t>
            </a:r>
            <a:endParaRPr sz="1300">
              <a:latin typeface="Calibri"/>
              <a:ea typeface="Calibri"/>
              <a:cs typeface="Calibri"/>
              <a:sym typeface="Calibri"/>
            </a:endParaRPr>
          </a:p>
          <a:p>
            <a:pPr indent="-311150" lvl="1" marL="914400" rtl="0" algn="l">
              <a:lnSpc>
                <a:spcPct val="150000"/>
              </a:lnSpc>
              <a:spcBef>
                <a:spcPts val="0"/>
              </a:spcBef>
              <a:spcAft>
                <a:spcPts val="0"/>
              </a:spcAft>
              <a:buSzPts val="1300"/>
              <a:buFont typeface="Calibri"/>
              <a:buAutoNum type="alphaLcPeriod"/>
            </a:pPr>
            <a:r>
              <a:rPr lang="en-US" sz="1300">
                <a:latin typeface="Calibri"/>
                <a:ea typeface="Calibri"/>
                <a:cs typeface="Calibri"/>
                <a:sym typeface="Calibri"/>
              </a:rPr>
              <a:t>Turn on the fan at medium speed.</a:t>
            </a:r>
            <a:endParaRPr sz="1300">
              <a:latin typeface="Calibri"/>
              <a:ea typeface="Calibri"/>
              <a:cs typeface="Calibri"/>
              <a:sym typeface="Calibri"/>
            </a:endParaRPr>
          </a:p>
          <a:p>
            <a:pPr indent="-311150" lvl="1" marL="914400" rtl="0" algn="l">
              <a:lnSpc>
                <a:spcPct val="150000"/>
              </a:lnSpc>
              <a:spcBef>
                <a:spcPts val="0"/>
              </a:spcBef>
              <a:spcAft>
                <a:spcPts val="0"/>
              </a:spcAft>
              <a:buSzPts val="1300"/>
              <a:buFont typeface="Calibri"/>
              <a:buAutoNum type="alphaLcPeriod"/>
            </a:pPr>
            <a:r>
              <a:rPr lang="en-US" sz="1300">
                <a:latin typeface="Calibri"/>
                <a:ea typeface="Calibri"/>
                <a:cs typeface="Calibri"/>
                <a:sym typeface="Calibri"/>
              </a:rPr>
              <a:t>If the blades were build properly, they should be spinning.</a:t>
            </a:r>
            <a:endParaRPr sz="1300">
              <a:latin typeface="Calibri"/>
              <a:ea typeface="Calibri"/>
              <a:cs typeface="Calibri"/>
              <a:sym typeface="Calibri"/>
            </a:endParaRPr>
          </a:p>
          <a:p>
            <a:pPr indent="-311150" lvl="1" marL="914400" rtl="0" algn="l">
              <a:lnSpc>
                <a:spcPct val="150000"/>
              </a:lnSpc>
              <a:spcBef>
                <a:spcPts val="0"/>
              </a:spcBef>
              <a:spcAft>
                <a:spcPts val="0"/>
              </a:spcAft>
              <a:buSzPts val="1300"/>
              <a:buFont typeface="Calibri"/>
              <a:buAutoNum type="alphaLcPeriod"/>
            </a:pPr>
            <a:r>
              <a:rPr lang="en-US" sz="1300">
                <a:latin typeface="Calibri"/>
                <a:ea typeface="Calibri"/>
                <a:cs typeface="Calibri"/>
                <a:sym typeface="Calibri"/>
              </a:rPr>
              <a:t>Now take the digital multimeter and press the positive and negative probes against where the wires are connected into the motor.</a:t>
            </a:r>
            <a:endParaRPr sz="1300">
              <a:latin typeface="Calibri"/>
              <a:ea typeface="Calibri"/>
              <a:cs typeface="Calibri"/>
              <a:sym typeface="Calibri"/>
            </a:endParaRPr>
          </a:p>
          <a:p>
            <a:pPr indent="-311150" lvl="1" marL="914400" rtl="0" algn="l">
              <a:lnSpc>
                <a:spcPct val="150000"/>
              </a:lnSpc>
              <a:spcBef>
                <a:spcPts val="0"/>
              </a:spcBef>
              <a:spcAft>
                <a:spcPts val="0"/>
              </a:spcAft>
              <a:buSzPts val="1300"/>
              <a:buFont typeface="Calibri"/>
              <a:buAutoNum type="alphaLcPeriod"/>
            </a:pPr>
            <a:r>
              <a:rPr lang="en-US" sz="1300">
                <a:latin typeface="Calibri"/>
                <a:ea typeface="Calibri"/>
                <a:cs typeface="Calibri"/>
                <a:sym typeface="Calibri"/>
              </a:rPr>
              <a:t>Record the voltage produced with a multimeter.</a:t>
            </a:r>
            <a:endParaRPr sz="1300">
              <a:latin typeface="Calibri"/>
              <a:ea typeface="Calibri"/>
              <a:cs typeface="Calibri"/>
              <a:sym typeface="Calibri"/>
            </a:endParaRPr>
          </a:p>
          <a:p>
            <a:pPr indent="-311150" lvl="1" marL="914400" rtl="0" algn="l">
              <a:lnSpc>
                <a:spcPct val="150000"/>
              </a:lnSpc>
              <a:spcBef>
                <a:spcPts val="0"/>
              </a:spcBef>
              <a:spcAft>
                <a:spcPts val="0"/>
              </a:spcAft>
              <a:buSzPts val="1300"/>
              <a:buFont typeface="Calibri"/>
              <a:buAutoNum type="alphaLcPeriod"/>
            </a:pPr>
            <a:r>
              <a:rPr lang="en-US" sz="1300">
                <a:latin typeface="Calibri"/>
                <a:ea typeface="Calibri"/>
                <a:cs typeface="Calibri"/>
                <a:sym typeface="Calibri"/>
              </a:rPr>
              <a:t>Now repeat the steps for the rest of the wind turbines in group A, group B and group C.</a:t>
            </a:r>
            <a:endParaRPr sz="1300">
              <a:latin typeface="Calibri"/>
              <a:ea typeface="Calibri"/>
              <a:cs typeface="Calibri"/>
              <a:sym typeface="Calibri"/>
            </a:endParaRPr>
          </a:p>
          <a:p>
            <a:pPr indent="0" lvl="0" marL="457200" rtl="0" algn="l">
              <a:lnSpc>
                <a:spcPct val="150000"/>
              </a:lnSpc>
              <a:spcBef>
                <a:spcPts val="0"/>
              </a:spcBef>
              <a:spcAft>
                <a:spcPts val="0"/>
              </a:spcAft>
              <a:buNone/>
            </a:pPr>
            <a:r>
              <a:t/>
            </a:r>
            <a:endParaRPr sz="1300">
              <a:latin typeface="Calibri"/>
              <a:ea typeface="Calibri"/>
              <a:cs typeface="Calibri"/>
              <a:sym typeface="Calibri"/>
            </a:endParaRPr>
          </a:p>
          <a:p>
            <a:pPr indent="0" lvl="0" marL="0" rtl="0" algn="l">
              <a:lnSpc>
                <a:spcPct val="150000"/>
              </a:lnSpc>
              <a:spcBef>
                <a:spcPts val="0"/>
              </a:spcBef>
              <a:spcAft>
                <a:spcPts val="0"/>
              </a:spcAft>
              <a:buNone/>
            </a:pPr>
            <a:r>
              <a:t/>
            </a:r>
            <a:endParaRPr sz="1300">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p25"/>
          <p:cNvSpPr txBox="1"/>
          <p:nvPr>
            <p:ph type="title"/>
          </p:nvPr>
        </p:nvSpPr>
        <p:spPr>
          <a:xfrm>
            <a:off x="315150" y="507050"/>
            <a:ext cx="8513700" cy="914400"/>
          </a:xfrm>
          <a:prstGeom prst="rect">
            <a:avLst/>
          </a:prstGeom>
        </p:spPr>
        <p:txBody>
          <a:bodyPr anchorCtr="0" anchor="ctr" bIns="45700" lIns="91425" spcFirstLastPara="1" rIns="91425" wrap="square" tIns="45700">
            <a:normAutofit/>
          </a:bodyPr>
          <a:lstStyle/>
          <a:p>
            <a:pPr indent="0" lvl="0" marL="0" rtl="0" algn="ctr">
              <a:spcBef>
                <a:spcPts val="0"/>
              </a:spcBef>
              <a:spcAft>
                <a:spcPts val="0"/>
              </a:spcAft>
              <a:buNone/>
            </a:pPr>
            <a:r>
              <a:rPr lang="en-US"/>
              <a:t>My Completed Model Wind Turbine</a:t>
            </a:r>
            <a:endParaRPr/>
          </a:p>
        </p:txBody>
      </p:sp>
      <p:pic>
        <p:nvPicPr>
          <p:cNvPr id="165" name="Google Shape;165;p25"/>
          <p:cNvPicPr preferRelativeResize="0"/>
          <p:nvPr/>
        </p:nvPicPr>
        <p:blipFill>
          <a:blip r:embed="rId3">
            <a:alphaModFix/>
          </a:blip>
          <a:stretch>
            <a:fillRect/>
          </a:stretch>
        </p:blipFill>
        <p:spPr>
          <a:xfrm>
            <a:off x="5760328" y="1345650"/>
            <a:ext cx="2946066" cy="3559703"/>
          </a:xfrm>
          <a:prstGeom prst="rect">
            <a:avLst/>
          </a:prstGeom>
          <a:noFill/>
          <a:ln>
            <a:noFill/>
          </a:ln>
        </p:spPr>
      </p:pic>
      <p:pic>
        <p:nvPicPr>
          <p:cNvPr id="166" name="Google Shape;166;p25"/>
          <p:cNvPicPr preferRelativeResize="0"/>
          <p:nvPr/>
        </p:nvPicPr>
        <p:blipFill>
          <a:blip r:embed="rId4">
            <a:alphaModFix/>
          </a:blip>
          <a:stretch>
            <a:fillRect/>
          </a:stretch>
        </p:blipFill>
        <p:spPr>
          <a:xfrm>
            <a:off x="224328" y="1421453"/>
            <a:ext cx="4465178" cy="3814026"/>
          </a:xfrm>
          <a:prstGeom prst="rect">
            <a:avLst/>
          </a:prstGeom>
          <a:noFill/>
          <a:ln>
            <a:noFill/>
          </a:ln>
        </p:spPr>
      </p:pic>
      <p:pic>
        <p:nvPicPr>
          <p:cNvPr id="167" name="Google Shape;167;p25"/>
          <p:cNvPicPr preferRelativeResize="0"/>
          <p:nvPr/>
        </p:nvPicPr>
        <p:blipFill>
          <a:blip r:embed="rId5">
            <a:alphaModFix/>
          </a:blip>
          <a:stretch>
            <a:fillRect/>
          </a:stretch>
        </p:blipFill>
        <p:spPr>
          <a:xfrm>
            <a:off x="4355863" y="4363938"/>
            <a:ext cx="1871873" cy="2229501"/>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pic>
        <p:nvPicPr>
          <p:cNvPr id="172" name="Google Shape;172;p26"/>
          <p:cNvPicPr preferRelativeResize="0"/>
          <p:nvPr/>
        </p:nvPicPr>
        <p:blipFill>
          <a:blip r:embed="rId3">
            <a:alphaModFix/>
          </a:blip>
          <a:stretch>
            <a:fillRect/>
          </a:stretch>
        </p:blipFill>
        <p:spPr>
          <a:xfrm>
            <a:off x="0" y="3"/>
            <a:ext cx="9144000" cy="6858000"/>
          </a:xfrm>
          <a:prstGeom prst="rect">
            <a:avLst/>
          </a:prstGeom>
          <a:noFill/>
          <a:ln>
            <a:noFill/>
          </a:ln>
        </p:spPr>
      </p:pic>
      <p:sp>
        <p:nvSpPr>
          <p:cNvPr id="173" name="Google Shape;173;p26"/>
          <p:cNvSpPr txBox="1"/>
          <p:nvPr>
            <p:ph type="title"/>
          </p:nvPr>
        </p:nvSpPr>
        <p:spPr>
          <a:xfrm>
            <a:off x="100650" y="696297"/>
            <a:ext cx="8942700" cy="9906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None/>
            </a:pPr>
            <a:r>
              <a:rPr lang="en-US"/>
              <a:t>Observations</a:t>
            </a:r>
            <a:endParaRPr/>
          </a:p>
        </p:txBody>
      </p:sp>
      <p:sp>
        <p:nvSpPr>
          <p:cNvPr id="174" name="Google Shape;174;p26"/>
          <p:cNvSpPr txBox="1"/>
          <p:nvPr/>
        </p:nvSpPr>
        <p:spPr>
          <a:xfrm>
            <a:off x="479401" y="1686888"/>
            <a:ext cx="8185200" cy="2262600"/>
          </a:xfrm>
          <a:prstGeom prst="rect">
            <a:avLst/>
          </a:prstGeom>
          <a:solidFill>
            <a:srgbClr val="FFFFFF"/>
          </a:solidFill>
          <a:ln>
            <a:noFill/>
          </a:ln>
        </p:spPr>
        <p:txBody>
          <a:bodyPr anchorCtr="0" anchor="t" bIns="91425" lIns="91425" spcFirstLastPara="1" rIns="91425" wrap="square" tIns="91425">
            <a:spAutoFit/>
          </a:bodyPr>
          <a:lstStyle/>
          <a:p>
            <a:pPr indent="-336550" lvl="0" marL="457200" rtl="0" algn="l">
              <a:lnSpc>
                <a:spcPct val="200000"/>
              </a:lnSpc>
              <a:spcBef>
                <a:spcPts val="0"/>
              </a:spcBef>
              <a:spcAft>
                <a:spcPts val="0"/>
              </a:spcAft>
              <a:buSzPts val="1700"/>
              <a:buFont typeface="Roboto"/>
              <a:buChar char="●"/>
            </a:pPr>
            <a:r>
              <a:rPr lang="en-US" sz="1700">
                <a:latin typeface="Roboto"/>
                <a:ea typeface="Roboto"/>
                <a:cs typeface="Roboto"/>
                <a:sym typeface="Roboto"/>
              </a:rPr>
              <a:t>The closer the fan was to the turbine, the faster it spun.</a:t>
            </a:r>
            <a:endParaRPr sz="1700">
              <a:latin typeface="Roboto"/>
              <a:ea typeface="Roboto"/>
              <a:cs typeface="Roboto"/>
              <a:sym typeface="Roboto"/>
            </a:endParaRPr>
          </a:p>
          <a:p>
            <a:pPr indent="-336550" lvl="0" marL="457200" rtl="0" algn="l">
              <a:lnSpc>
                <a:spcPct val="200000"/>
              </a:lnSpc>
              <a:spcBef>
                <a:spcPts val="0"/>
              </a:spcBef>
              <a:spcAft>
                <a:spcPts val="0"/>
              </a:spcAft>
              <a:buSzPts val="1700"/>
              <a:buFont typeface="Roboto"/>
              <a:buChar char="●"/>
            </a:pPr>
            <a:r>
              <a:rPr lang="en-US" sz="1700">
                <a:latin typeface="Roboto"/>
                <a:ea typeface="Roboto"/>
                <a:cs typeface="Roboto"/>
                <a:sym typeface="Roboto"/>
              </a:rPr>
              <a:t>The longer the blade, the faster the turbine spun.</a:t>
            </a:r>
            <a:endParaRPr sz="1700">
              <a:latin typeface="Roboto"/>
              <a:ea typeface="Roboto"/>
              <a:cs typeface="Roboto"/>
              <a:sym typeface="Roboto"/>
            </a:endParaRPr>
          </a:p>
          <a:p>
            <a:pPr indent="-336550" lvl="0" marL="457200" rtl="0" algn="l">
              <a:lnSpc>
                <a:spcPct val="200000"/>
              </a:lnSpc>
              <a:spcBef>
                <a:spcPts val="0"/>
              </a:spcBef>
              <a:spcAft>
                <a:spcPts val="0"/>
              </a:spcAft>
              <a:buSzPts val="1700"/>
              <a:buFont typeface="Roboto"/>
              <a:buChar char="●"/>
            </a:pPr>
            <a:r>
              <a:rPr lang="en-US" sz="1700">
                <a:latin typeface="Roboto"/>
                <a:ea typeface="Roboto"/>
                <a:cs typeface="Roboto"/>
                <a:sym typeface="Roboto"/>
              </a:rPr>
              <a:t>The higher the wind speed, the faster the blade spun and produced energy.</a:t>
            </a:r>
            <a:endParaRPr sz="1700">
              <a:latin typeface="Roboto"/>
              <a:ea typeface="Roboto"/>
              <a:cs typeface="Roboto"/>
              <a:sym typeface="Roboto"/>
            </a:endParaRPr>
          </a:p>
          <a:p>
            <a:pPr indent="-336550" lvl="0" marL="457200" rtl="0" algn="l">
              <a:lnSpc>
                <a:spcPct val="200000"/>
              </a:lnSpc>
              <a:spcBef>
                <a:spcPts val="0"/>
              </a:spcBef>
              <a:spcAft>
                <a:spcPts val="0"/>
              </a:spcAft>
              <a:buSzPts val="1700"/>
              <a:buFont typeface="Roboto"/>
              <a:buChar char="●"/>
            </a:pPr>
            <a:r>
              <a:rPr lang="en-US" sz="1700">
                <a:latin typeface="Roboto"/>
                <a:ea typeface="Roboto"/>
                <a:cs typeface="Roboto"/>
                <a:sym typeface="Roboto"/>
              </a:rPr>
              <a:t>The turbine spun the fastest when the fan was on the same level to the blades.</a:t>
            </a:r>
            <a:endParaRPr sz="1700">
              <a:latin typeface="Roboto"/>
              <a:ea typeface="Roboto"/>
              <a:cs typeface="Roboto"/>
              <a:sym typeface="Roboto"/>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pic>
        <p:nvPicPr>
          <p:cNvPr id="179" name="Google Shape;179;p27"/>
          <p:cNvPicPr preferRelativeResize="0"/>
          <p:nvPr/>
        </p:nvPicPr>
        <p:blipFill rotWithShape="1">
          <a:blip r:embed="rId3">
            <a:alphaModFix/>
          </a:blip>
          <a:srcRect b="0" l="5838" r="5838" t="0"/>
          <a:stretch/>
        </p:blipFill>
        <p:spPr>
          <a:xfrm>
            <a:off x="0" y="0"/>
            <a:ext cx="9144000" cy="6858005"/>
          </a:xfrm>
          <a:prstGeom prst="rect">
            <a:avLst/>
          </a:prstGeom>
          <a:noFill/>
          <a:ln>
            <a:noFill/>
          </a:ln>
        </p:spPr>
      </p:pic>
      <p:sp>
        <p:nvSpPr>
          <p:cNvPr id="180" name="Google Shape;180;p27"/>
          <p:cNvSpPr txBox="1"/>
          <p:nvPr>
            <p:ph type="title"/>
          </p:nvPr>
        </p:nvSpPr>
        <p:spPr>
          <a:xfrm>
            <a:off x="1124050" y="480991"/>
            <a:ext cx="6895800" cy="9906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None/>
            </a:pPr>
            <a:r>
              <a:rPr lang="en-US"/>
              <a:t>Data</a:t>
            </a:r>
            <a:endParaRPr/>
          </a:p>
        </p:txBody>
      </p:sp>
      <p:graphicFrame>
        <p:nvGraphicFramePr>
          <p:cNvPr id="181" name="Google Shape;181;p27"/>
          <p:cNvGraphicFramePr/>
          <p:nvPr/>
        </p:nvGraphicFramePr>
        <p:xfrm>
          <a:off x="1212239" y="2198049"/>
          <a:ext cx="3000000" cy="3000000"/>
        </p:xfrm>
        <a:graphic>
          <a:graphicData uri="http://schemas.openxmlformats.org/drawingml/2006/table">
            <a:tbl>
              <a:tblPr>
                <a:noFill/>
                <a:tableStyleId>{BEE03F22-5A79-4ABB-B7AC-30EBA07E8327}</a:tableStyleId>
              </a:tblPr>
              <a:tblGrid>
                <a:gridCol w="1653225"/>
                <a:gridCol w="3099800"/>
                <a:gridCol w="1966500"/>
              </a:tblGrid>
              <a:tr h="653150">
                <a:tc>
                  <a:txBody>
                    <a:bodyPr/>
                    <a:lstStyle/>
                    <a:p>
                      <a:pPr indent="0" lvl="0" marL="0" rtl="0" algn="l">
                        <a:spcBef>
                          <a:spcPts val="0"/>
                        </a:spcBef>
                        <a:spcAft>
                          <a:spcPts val="0"/>
                        </a:spcAft>
                        <a:buNone/>
                      </a:pPr>
                      <a:r>
                        <a:rPr lang="en-US" sz="1200">
                          <a:latin typeface="Calibri"/>
                          <a:ea typeface="Calibri"/>
                          <a:cs typeface="Calibri"/>
                          <a:sym typeface="Calibri"/>
                        </a:rPr>
                        <a:t>Length of Blades (cm)</a:t>
                      </a:r>
                      <a:endParaRPr sz="1200">
                        <a:latin typeface="Calibri"/>
                        <a:ea typeface="Calibri"/>
                        <a:cs typeface="Calibri"/>
                        <a:sym typeface="Calibri"/>
                      </a:endParaRPr>
                    </a:p>
                  </a:txBody>
                  <a:tcPr marT="63500" marB="63500" marR="63500" marL="63500">
                    <a:solidFill>
                      <a:srgbClr val="FFFFFF"/>
                    </a:solidFill>
                  </a:tcPr>
                </a:tc>
                <a:tc>
                  <a:txBody>
                    <a:bodyPr/>
                    <a:lstStyle/>
                    <a:p>
                      <a:pPr indent="0" lvl="0" marL="0" rtl="0" algn="l">
                        <a:spcBef>
                          <a:spcPts val="0"/>
                        </a:spcBef>
                        <a:spcAft>
                          <a:spcPts val="0"/>
                        </a:spcAft>
                        <a:buNone/>
                      </a:pPr>
                      <a:r>
                        <a:rPr lang="en-US" sz="1200">
                          <a:latin typeface="Calibri"/>
                          <a:ea typeface="Calibri"/>
                          <a:cs typeface="Calibri"/>
                          <a:sym typeface="Calibri"/>
                        </a:rPr>
                        <a:t>Amount of Energy Produced by Wind Turbine (v)</a:t>
                      </a:r>
                      <a:endParaRPr sz="1200">
                        <a:latin typeface="Calibri"/>
                        <a:ea typeface="Calibri"/>
                        <a:cs typeface="Calibri"/>
                        <a:sym typeface="Calibri"/>
                      </a:endParaRPr>
                    </a:p>
                  </a:txBody>
                  <a:tcPr marT="63500" marB="63500" marR="63500" marL="63500">
                    <a:solidFill>
                      <a:srgbClr val="FFFFFF"/>
                    </a:solidFill>
                  </a:tcPr>
                </a:tc>
                <a:tc>
                  <a:txBody>
                    <a:bodyPr/>
                    <a:lstStyle/>
                    <a:p>
                      <a:pPr indent="0" lvl="0" marL="0" rtl="0" algn="l">
                        <a:spcBef>
                          <a:spcPts val="0"/>
                        </a:spcBef>
                        <a:spcAft>
                          <a:spcPts val="0"/>
                        </a:spcAft>
                        <a:buNone/>
                      </a:pPr>
                      <a:r>
                        <a:rPr lang="en-US" sz="1200">
                          <a:latin typeface="Calibri"/>
                          <a:ea typeface="Calibri"/>
                          <a:cs typeface="Calibri"/>
                          <a:sym typeface="Calibri"/>
                        </a:rPr>
                        <a:t>Mean (v)</a:t>
                      </a:r>
                      <a:endParaRPr sz="1200">
                        <a:latin typeface="Calibri"/>
                        <a:ea typeface="Calibri"/>
                        <a:cs typeface="Calibri"/>
                        <a:sym typeface="Calibri"/>
                      </a:endParaRPr>
                    </a:p>
                  </a:txBody>
                  <a:tcPr marT="63500" marB="63500" marR="63500" marL="63500">
                    <a:solidFill>
                      <a:srgbClr val="FFFFFF"/>
                    </a:solidFill>
                  </a:tcPr>
                </a:tc>
              </a:tr>
              <a:tr h="660675">
                <a:tc>
                  <a:txBody>
                    <a:bodyPr/>
                    <a:lstStyle/>
                    <a:p>
                      <a:pPr indent="0" lvl="0" marL="0" rtl="0" algn="l">
                        <a:spcBef>
                          <a:spcPts val="0"/>
                        </a:spcBef>
                        <a:spcAft>
                          <a:spcPts val="0"/>
                        </a:spcAft>
                        <a:buNone/>
                      </a:pPr>
                      <a:r>
                        <a:rPr lang="en-US" sz="1200">
                          <a:latin typeface="Calibri"/>
                          <a:ea typeface="Calibri"/>
                          <a:cs typeface="Calibri"/>
                          <a:sym typeface="Calibri"/>
                        </a:rPr>
                        <a:t>6cm </a:t>
                      </a:r>
                      <a:endParaRPr sz="1200">
                        <a:latin typeface="Calibri"/>
                        <a:ea typeface="Calibri"/>
                        <a:cs typeface="Calibri"/>
                        <a:sym typeface="Calibri"/>
                      </a:endParaRPr>
                    </a:p>
                  </a:txBody>
                  <a:tcPr marT="63500" marB="63500" marR="63500" marL="63500">
                    <a:solidFill>
                      <a:srgbClr val="FFFFFF"/>
                    </a:solidFill>
                  </a:tcPr>
                </a:tc>
                <a:tc>
                  <a:txBody>
                    <a:bodyPr/>
                    <a:lstStyle/>
                    <a:p>
                      <a:pPr indent="0" lvl="0" marL="0" rtl="0" algn="l">
                        <a:spcBef>
                          <a:spcPts val="0"/>
                        </a:spcBef>
                        <a:spcAft>
                          <a:spcPts val="0"/>
                        </a:spcAft>
                        <a:buNone/>
                      </a:pPr>
                      <a:r>
                        <a:rPr lang="en-US" sz="1200">
                          <a:latin typeface="Calibri"/>
                          <a:ea typeface="Calibri"/>
                          <a:cs typeface="Calibri"/>
                          <a:sym typeface="Calibri"/>
                        </a:rPr>
                        <a:t>                       </a:t>
                      </a:r>
                      <a:r>
                        <a:rPr lang="en-US" sz="1200">
                          <a:latin typeface="Calibri"/>
                          <a:ea typeface="Calibri"/>
                          <a:cs typeface="Calibri"/>
                          <a:sym typeface="Calibri"/>
                        </a:rPr>
                        <a:t> </a:t>
                      </a:r>
                      <a:endParaRPr sz="1200">
                        <a:latin typeface="Calibri"/>
                        <a:ea typeface="Calibri"/>
                        <a:cs typeface="Calibri"/>
                        <a:sym typeface="Calibri"/>
                      </a:endParaRPr>
                    </a:p>
                    <a:p>
                      <a:pPr indent="0" lvl="0" marL="0" rtl="0" algn="l">
                        <a:spcBef>
                          <a:spcPts val="0"/>
                        </a:spcBef>
                        <a:spcAft>
                          <a:spcPts val="0"/>
                        </a:spcAft>
                        <a:buNone/>
                      </a:pPr>
                      <a:r>
                        <a:rPr lang="en-US" sz="1200">
                          <a:latin typeface="Calibri"/>
                          <a:ea typeface="Calibri"/>
                          <a:cs typeface="Calibri"/>
                          <a:sym typeface="Calibri"/>
                        </a:rPr>
                        <a:t>      0.8               |           0.6          |            0.7           </a:t>
                      </a:r>
                      <a:endParaRPr sz="1200">
                        <a:latin typeface="Calibri"/>
                        <a:ea typeface="Calibri"/>
                        <a:cs typeface="Calibri"/>
                        <a:sym typeface="Calibri"/>
                      </a:endParaRPr>
                    </a:p>
                    <a:p>
                      <a:pPr indent="0" lvl="0" marL="0" rtl="0" algn="l">
                        <a:spcBef>
                          <a:spcPts val="0"/>
                        </a:spcBef>
                        <a:spcAft>
                          <a:spcPts val="0"/>
                        </a:spcAft>
                        <a:buNone/>
                      </a:pPr>
                      <a:r>
                        <a:rPr lang="en-US" sz="1200">
                          <a:latin typeface="Calibri"/>
                          <a:ea typeface="Calibri"/>
                          <a:cs typeface="Calibri"/>
                          <a:sym typeface="Calibri"/>
                        </a:rPr>
                        <a:t>                                            </a:t>
                      </a:r>
                      <a:endParaRPr sz="1200">
                        <a:latin typeface="Calibri"/>
                        <a:ea typeface="Calibri"/>
                        <a:cs typeface="Calibri"/>
                        <a:sym typeface="Calibri"/>
                      </a:endParaRPr>
                    </a:p>
                  </a:txBody>
                  <a:tcPr marT="63500" marB="63500" marR="63500" marL="63500">
                    <a:solidFill>
                      <a:srgbClr val="FFFFFF"/>
                    </a:solidFill>
                  </a:tcPr>
                </a:tc>
                <a:tc>
                  <a:txBody>
                    <a:bodyPr/>
                    <a:lstStyle/>
                    <a:p>
                      <a:pPr indent="0" lvl="0" marL="0" rtl="0" algn="l">
                        <a:spcBef>
                          <a:spcPts val="0"/>
                        </a:spcBef>
                        <a:spcAft>
                          <a:spcPts val="0"/>
                        </a:spcAft>
                        <a:buNone/>
                      </a:pPr>
                      <a:r>
                        <a:rPr lang="en-US" sz="1200">
                          <a:latin typeface="Calibri"/>
                          <a:ea typeface="Calibri"/>
                          <a:cs typeface="Calibri"/>
                          <a:sym typeface="Calibri"/>
                        </a:rPr>
                        <a:t>0.7</a:t>
                      </a:r>
                      <a:endParaRPr sz="1200">
                        <a:latin typeface="Calibri"/>
                        <a:ea typeface="Calibri"/>
                        <a:cs typeface="Calibri"/>
                        <a:sym typeface="Calibri"/>
                      </a:endParaRPr>
                    </a:p>
                  </a:txBody>
                  <a:tcPr marT="63500" marB="63500" marR="63500" marL="63500">
                    <a:solidFill>
                      <a:srgbClr val="FFFFFF"/>
                    </a:solidFill>
                  </a:tcPr>
                </a:tc>
              </a:tr>
              <a:tr h="653150">
                <a:tc>
                  <a:txBody>
                    <a:bodyPr/>
                    <a:lstStyle/>
                    <a:p>
                      <a:pPr indent="0" lvl="0" marL="0" rtl="0" algn="l">
                        <a:spcBef>
                          <a:spcPts val="0"/>
                        </a:spcBef>
                        <a:spcAft>
                          <a:spcPts val="0"/>
                        </a:spcAft>
                        <a:buNone/>
                      </a:pPr>
                      <a:r>
                        <a:rPr lang="en-US" sz="1200">
                          <a:latin typeface="Calibri"/>
                          <a:ea typeface="Calibri"/>
                          <a:cs typeface="Calibri"/>
                          <a:sym typeface="Calibri"/>
                        </a:rPr>
                        <a:t>8cm </a:t>
                      </a:r>
                      <a:endParaRPr sz="1200">
                        <a:latin typeface="Calibri"/>
                        <a:ea typeface="Calibri"/>
                        <a:cs typeface="Calibri"/>
                        <a:sym typeface="Calibri"/>
                      </a:endParaRPr>
                    </a:p>
                  </a:txBody>
                  <a:tcPr marT="63500" marB="63500" marR="63500" marL="63500">
                    <a:solidFill>
                      <a:srgbClr val="FFFFFF"/>
                    </a:solidFill>
                  </a:tcPr>
                </a:tc>
                <a:tc>
                  <a:txBody>
                    <a:bodyPr/>
                    <a:lstStyle/>
                    <a:p>
                      <a:pPr indent="0" lvl="0" marL="0" rtl="0" algn="l">
                        <a:spcBef>
                          <a:spcPts val="0"/>
                        </a:spcBef>
                        <a:spcAft>
                          <a:spcPts val="0"/>
                        </a:spcAft>
                        <a:buNone/>
                      </a:pPr>
                      <a:r>
                        <a:rPr lang="en-US" sz="1200">
                          <a:latin typeface="Calibri"/>
                          <a:ea typeface="Calibri"/>
                          <a:cs typeface="Calibri"/>
                          <a:sym typeface="Calibri"/>
                        </a:rPr>
                        <a:t>        </a:t>
                      </a:r>
                      <a:endParaRPr sz="1200">
                        <a:latin typeface="Calibri"/>
                        <a:ea typeface="Calibri"/>
                        <a:cs typeface="Calibri"/>
                        <a:sym typeface="Calibri"/>
                      </a:endParaRPr>
                    </a:p>
                    <a:p>
                      <a:pPr indent="0" lvl="0" marL="0" rtl="0" algn="l">
                        <a:spcBef>
                          <a:spcPts val="0"/>
                        </a:spcBef>
                        <a:spcAft>
                          <a:spcPts val="0"/>
                        </a:spcAft>
                        <a:buNone/>
                      </a:pPr>
                      <a:r>
                        <a:rPr lang="en-US" sz="1200">
                          <a:latin typeface="Calibri"/>
                          <a:ea typeface="Calibri"/>
                          <a:cs typeface="Calibri"/>
                          <a:sym typeface="Calibri"/>
                        </a:rPr>
                        <a:t>       0.8</a:t>
                      </a:r>
                      <a:r>
                        <a:rPr lang="en-US" sz="1200">
                          <a:latin typeface="Calibri"/>
                          <a:ea typeface="Calibri"/>
                          <a:cs typeface="Calibri"/>
                          <a:sym typeface="Calibri"/>
                        </a:rPr>
                        <a:t> </a:t>
                      </a:r>
                      <a:r>
                        <a:rPr lang="en-US" sz="1200">
                          <a:latin typeface="Calibri"/>
                          <a:ea typeface="Calibri"/>
                          <a:cs typeface="Calibri"/>
                          <a:sym typeface="Calibri"/>
                        </a:rPr>
                        <a:t>             |           0.8          |            0.9</a:t>
                      </a:r>
                      <a:endParaRPr sz="1200">
                        <a:latin typeface="Calibri"/>
                        <a:ea typeface="Calibri"/>
                        <a:cs typeface="Calibri"/>
                        <a:sym typeface="Calibri"/>
                      </a:endParaRPr>
                    </a:p>
                  </a:txBody>
                  <a:tcPr marT="63500" marB="63500" marR="63500" marL="63500">
                    <a:solidFill>
                      <a:srgbClr val="FFFFFF"/>
                    </a:solidFill>
                  </a:tcPr>
                </a:tc>
                <a:tc>
                  <a:txBody>
                    <a:bodyPr/>
                    <a:lstStyle/>
                    <a:p>
                      <a:pPr indent="0" lvl="0" marL="0" rtl="0" algn="l">
                        <a:spcBef>
                          <a:spcPts val="0"/>
                        </a:spcBef>
                        <a:spcAft>
                          <a:spcPts val="0"/>
                        </a:spcAft>
                        <a:buNone/>
                      </a:pPr>
                      <a:r>
                        <a:rPr lang="en-US" sz="1200">
                          <a:latin typeface="Calibri"/>
                          <a:ea typeface="Calibri"/>
                          <a:cs typeface="Calibri"/>
                          <a:sym typeface="Calibri"/>
                        </a:rPr>
                        <a:t>0.8</a:t>
                      </a:r>
                      <a:endParaRPr sz="1200">
                        <a:latin typeface="Calibri"/>
                        <a:ea typeface="Calibri"/>
                        <a:cs typeface="Calibri"/>
                        <a:sym typeface="Calibri"/>
                      </a:endParaRPr>
                    </a:p>
                  </a:txBody>
                  <a:tcPr marT="63500" marB="63500" marR="63500" marL="63500">
                    <a:solidFill>
                      <a:srgbClr val="FFFFFF"/>
                    </a:solidFill>
                  </a:tcPr>
                </a:tc>
              </a:tr>
              <a:tr h="653150">
                <a:tc>
                  <a:txBody>
                    <a:bodyPr/>
                    <a:lstStyle/>
                    <a:p>
                      <a:pPr indent="0" lvl="0" marL="0" rtl="0" algn="l">
                        <a:spcBef>
                          <a:spcPts val="0"/>
                        </a:spcBef>
                        <a:spcAft>
                          <a:spcPts val="0"/>
                        </a:spcAft>
                        <a:buNone/>
                      </a:pPr>
                      <a:r>
                        <a:rPr lang="en-US" sz="1200">
                          <a:latin typeface="Calibri"/>
                          <a:ea typeface="Calibri"/>
                          <a:cs typeface="Calibri"/>
                          <a:sym typeface="Calibri"/>
                        </a:rPr>
                        <a:t>10cm  </a:t>
                      </a:r>
                      <a:endParaRPr sz="1200">
                        <a:latin typeface="Calibri"/>
                        <a:ea typeface="Calibri"/>
                        <a:cs typeface="Calibri"/>
                        <a:sym typeface="Calibri"/>
                      </a:endParaRPr>
                    </a:p>
                  </a:txBody>
                  <a:tcPr marT="63500" marB="63500" marR="63500" marL="63500">
                    <a:solidFill>
                      <a:srgbClr val="FFFFFF"/>
                    </a:solidFill>
                  </a:tcPr>
                </a:tc>
                <a:tc>
                  <a:txBody>
                    <a:bodyPr/>
                    <a:lstStyle/>
                    <a:p>
                      <a:pPr indent="0" lvl="0" marL="0" rtl="0" algn="l">
                        <a:spcBef>
                          <a:spcPts val="0"/>
                        </a:spcBef>
                        <a:spcAft>
                          <a:spcPts val="0"/>
                        </a:spcAft>
                        <a:buNone/>
                      </a:pPr>
                      <a:r>
                        <a:rPr lang="en-US" sz="1200">
                          <a:latin typeface="Calibri"/>
                          <a:ea typeface="Calibri"/>
                          <a:cs typeface="Calibri"/>
                          <a:sym typeface="Calibri"/>
                        </a:rPr>
                        <a:t>    </a:t>
                      </a:r>
                      <a:endParaRPr sz="1200">
                        <a:latin typeface="Calibri"/>
                        <a:ea typeface="Calibri"/>
                        <a:cs typeface="Calibri"/>
                        <a:sym typeface="Calibri"/>
                      </a:endParaRPr>
                    </a:p>
                    <a:p>
                      <a:pPr indent="0" lvl="0" marL="0" rtl="0" algn="l">
                        <a:spcBef>
                          <a:spcPts val="0"/>
                        </a:spcBef>
                        <a:spcAft>
                          <a:spcPts val="0"/>
                        </a:spcAft>
                        <a:buNone/>
                      </a:pPr>
                      <a:r>
                        <a:rPr lang="en-US" sz="1200">
                          <a:latin typeface="Calibri"/>
                          <a:ea typeface="Calibri"/>
                          <a:cs typeface="Calibri"/>
                          <a:sym typeface="Calibri"/>
                        </a:rPr>
                        <a:t>       1                 |           0.8          |            0.9</a:t>
                      </a:r>
                      <a:endParaRPr sz="1200">
                        <a:latin typeface="Calibri"/>
                        <a:ea typeface="Calibri"/>
                        <a:cs typeface="Calibri"/>
                        <a:sym typeface="Calibri"/>
                      </a:endParaRPr>
                    </a:p>
                  </a:txBody>
                  <a:tcPr marT="63500" marB="63500" marR="63500" marL="63500">
                    <a:solidFill>
                      <a:srgbClr val="FFFFFF"/>
                    </a:solidFill>
                  </a:tcPr>
                </a:tc>
                <a:tc>
                  <a:txBody>
                    <a:bodyPr/>
                    <a:lstStyle/>
                    <a:p>
                      <a:pPr indent="0" lvl="0" marL="0" rtl="0" algn="l">
                        <a:spcBef>
                          <a:spcPts val="0"/>
                        </a:spcBef>
                        <a:spcAft>
                          <a:spcPts val="0"/>
                        </a:spcAft>
                        <a:buNone/>
                      </a:pPr>
                      <a:r>
                        <a:rPr lang="en-US" sz="1200">
                          <a:latin typeface="Calibri"/>
                          <a:ea typeface="Calibri"/>
                          <a:cs typeface="Calibri"/>
                          <a:sym typeface="Calibri"/>
                        </a:rPr>
                        <a:t>0.9</a:t>
                      </a:r>
                      <a:endParaRPr sz="1200">
                        <a:latin typeface="Calibri"/>
                        <a:ea typeface="Calibri"/>
                        <a:cs typeface="Calibri"/>
                        <a:sym typeface="Calibri"/>
                      </a:endParaRPr>
                    </a:p>
                  </a:txBody>
                  <a:tcPr marT="63500" marB="63500" marR="63500" marL="63500">
                    <a:solidFill>
                      <a:srgbClr val="FFFFFF"/>
                    </a:solidFill>
                  </a:tcPr>
                </a:tc>
              </a:tr>
            </a:tbl>
          </a:graphicData>
        </a:graphic>
      </p:graphicFrame>
      <p:sp>
        <p:nvSpPr>
          <p:cNvPr id="182" name="Google Shape;182;p27"/>
          <p:cNvSpPr txBox="1"/>
          <p:nvPr/>
        </p:nvSpPr>
        <p:spPr>
          <a:xfrm>
            <a:off x="854568" y="1647850"/>
            <a:ext cx="7434900" cy="550200"/>
          </a:xfrm>
          <a:prstGeom prst="rect">
            <a:avLst/>
          </a:prstGeom>
          <a:noFill/>
          <a:ln>
            <a:noFill/>
          </a:ln>
        </p:spPr>
        <p:txBody>
          <a:bodyPr anchorCtr="0" anchor="t" bIns="91425" lIns="91425" spcFirstLastPara="1" rIns="91425" wrap="square" tIns="91425">
            <a:spAutoFit/>
          </a:bodyPr>
          <a:lstStyle/>
          <a:p>
            <a:pPr indent="0" lvl="0" marL="0" rtl="0" algn="l">
              <a:lnSpc>
                <a:spcPct val="150000"/>
              </a:lnSpc>
              <a:spcBef>
                <a:spcPts val="0"/>
              </a:spcBef>
              <a:spcAft>
                <a:spcPts val="0"/>
              </a:spcAft>
              <a:buNone/>
            </a:pPr>
            <a:r>
              <a:rPr lang="en-US" sz="1600">
                <a:solidFill>
                  <a:schemeClr val="accent1"/>
                </a:solidFill>
                <a:latin typeface="Roboto"/>
                <a:ea typeface="Roboto"/>
                <a:cs typeface="Roboto"/>
                <a:sym typeface="Roboto"/>
              </a:rPr>
              <a:t>The Effect of Length of Blades on Amount of Energy Produced by Wind Turbine</a:t>
            </a:r>
            <a:endParaRPr sz="1600">
              <a:solidFill>
                <a:schemeClr val="accent1"/>
              </a:solidFill>
              <a:latin typeface="Roboto"/>
              <a:ea typeface="Roboto"/>
              <a:cs typeface="Roboto"/>
              <a:sym typeface="Roboto"/>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pic>
        <p:nvPicPr>
          <p:cNvPr id="187" name="Google Shape;187;p28"/>
          <p:cNvPicPr preferRelativeResize="0"/>
          <p:nvPr/>
        </p:nvPicPr>
        <p:blipFill rotWithShape="1">
          <a:blip r:embed="rId3">
            <a:alphaModFix/>
          </a:blip>
          <a:srcRect b="317" l="0" r="0" t="317"/>
          <a:stretch/>
        </p:blipFill>
        <p:spPr>
          <a:xfrm>
            <a:off x="0" y="-11"/>
            <a:ext cx="9144000" cy="6858010"/>
          </a:xfrm>
          <a:prstGeom prst="rect">
            <a:avLst/>
          </a:prstGeom>
          <a:noFill/>
          <a:ln>
            <a:noFill/>
          </a:ln>
        </p:spPr>
      </p:pic>
      <p:sp>
        <p:nvSpPr>
          <p:cNvPr id="188" name="Google Shape;188;p28"/>
          <p:cNvSpPr txBox="1"/>
          <p:nvPr>
            <p:ph type="title"/>
          </p:nvPr>
        </p:nvSpPr>
        <p:spPr>
          <a:xfrm>
            <a:off x="1599600" y="488000"/>
            <a:ext cx="5944800" cy="9906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None/>
            </a:pPr>
            <a:r>
              <a:rPr lang="en-US"/>
              <a:t>Graph</a:t>
            </a:r>
            <a:endParaRPr/>
          </a:p>
        </p:txBody>
      </p:sp>
      <p:pic>
        <p:nvPicPr>
          <p:cNvPr id="189" name="Google Shape;189;p28"/>
          <p:cNvPicPr preferRelativeResize="0"/>
          <p:nvPr/>
        </p:nvPicPr>
        <p:blipFill>
          <a:blip r:embed="rId4">
            <a:alphaModFix/>
          </a:blip>
          <a:stretch>
            <a:fillRect/>
          </a:stretch>
        </p:blipFill>
        <p:spPr>
          <a:xfrm>
            <a:off x="383313" y="1397177"/>
            <a:ext cx="8377376" cy="5137726"/>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id="194" name="Google Shape;194;p29"/>
          <p:cNvSpPr txBox="1"/>
          <p:nvPr>
            <p:ph type="title"/>
          </p:nvPr>
        </p:nvSpPr>
        <p:spPr>
          <a:xfrm>
            <a:off x="1" y="690680"/>
            <a:ext cx="9144000" cy="9144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None/>
            </a:pPr>
            <a:r>
              <a:rPr lang="en-US"/>
              <a:t>Conclusion</a:t>
            </a:r>
            <a:endParaRPr/>
          </a:p>
        </p:txBody>
      </p:sp>
      <p:sp>
        <p:nvSpPr>
          <p:cNvPr id="195" name="Google Shape;195;p29"/>
          <p:cNvSpPr txBox="1"/>
          <p:nvPr/>
        </p:nvSpPr>
        <p:spPr>
          <a:xfrm>
            <a:off x="213747" y="1749298"/>
            <a:ext cx="8716500" cy="3359400"/>
          </a:xfrm>
          <a:prstGeom prst="rect">
            <a:avLst/>
          </a:prstGeom>
          <a:solidFill>
            <a:srgbClr val="FFFFFF"/>
          </a:solidFill>
          <a:ln>
            <a:noFill/>
          </a:ln>
        </p:spPr>
        <p:txBody>
          <a:bodyPr anchorCtr="0" anchor="t" bIns="91425" lIns="91425" spcFirstLastPara="1" rIns="91425" wrap="square" tIns="91425">
            <a:spAutoFit/>
          </a:bodyPr>
          <a:lstStyle/>
          <a:p>
            <a:pPr indent="0" lvl="0" marL="0" rtl="0" algn="l">
              <a:lnSpc>
                <a:spcPct val="150000"/>
              </a:lnSpc>
              <a:spcBef>
                <a:spcPts val="0"/>
              </a:spcBef>
              <a:spcAft>
                <a:spcPts val="0"/>
              </a:spcAft>
              <a:buNone/>
            </a:pPr>
            <a:r>
              <a:rPr lang="en-US" sz="1600">
                <a:latin typeface="Roboto"/>
                <a:ea typeface="Roboto"/>
                <a:cs typeface="Roboto"/>
                <a:sym typeface="Roboto"/>
              </a:rPr>
              <a:t>     </a:t>
            </a:r>
            <a:r>
              <a:rPr lang="en-US" sz="1600">
                <a:latin typeface="Roboto"/>
                <a:ea typeface="Roboto"/>
                <a:cs typeface="Roboto"/>
                <a:sym typeface="Roboto"/>
              </a:rPr>
              <a:t>The hypothesis that if the length of blades are extended on model wind turbines, then more energy will be produced is accepted. The 6cm long blades produced a mean of 0.7 volts, the 8cm long </a:t>
            </a:r>
            <a:r>
              <a:rPr lang="en-US" sz="1500">
                <a:latin typeface="Roboto"/>
                <a:ea typeface="Roboto"/>
                <a:cs typeface="Roboto"/>
                <a:sym typeface="Roboto"/>
              </a:rPr>
              <a:t>blade produced a mean of 0.8 volts and the 10cm long blades produced a mean of 0.9 volts. A possible explanation for this is longer blades allow wind turbines to capture and collect more wind. Turbines with longer blades are able to capture more wind than shorter blades due to increased surface area. Further testing could involve measuring the amount of energy produced by wind turbines on different wind speeds or the amount of energy produced by wind turbines using different fans. Increasing the size of the blades could cause more energy to be created until a certain size is reached where the blades aren’t picking up as much wind to power the turbines.</a:t>
            </a:r>
            <a:endParaRPr sz="1600">
              <a:latin typeface="Roboto"/>
              <a:ea typeface="Roboto"/>
              <a:cs typeface="Roboto"/>
              <a:sym typeface="Roboto"/>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p30"/>
          <p:cNvSpPr txBox="1"/>
          <p:nvPr>
            <p:ph type="title"/>
          </p:nvPr>
        </p:nvSpPr>
        <p:spPr>
          <a:xfrm>
            <a:off x="0" y="876300"/>
            <a:ext cx="9144000" cy="9144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None/>
            </a:pPr>
            <a:r>
              <a:rPr lang="en-US"/>
              <a:t>Error Analysis</a:t>
            </a:r>
            <a:endParaRPr/>
          </a:p>
        </p:txBody>
      </p:sp>
      <p:sp>
        <p:nvSpPr>
          <p:cNvPr id="201" name="Google Shape;201;p30"/>
          <p:cNvSpPr txBox="1"/>
          <p:nvPr/>
        </p:nvSpPr>
        <p:spPr>
          <a:xfrm>
            <a:off x="261725" y="1790700"/>
            <a:ext cx="8466900" cy="2609100"/>
          </a:xfrm>
          <a:prstGeom prst="rect">
            <a:avLst/>
          </a:prstGeom>
          <a:noFill/>
          <a:ln>
            <a:noFill/>
          </a:ln>
        </p:spPr>
        <p:txBody>
          <a:bodyPr anchorCtr="0" anchor="t" bIns="91425" lIns="91425" spcFirstLastPara="1" rIns="91425" wrap="square" tIns="91425">
            <a:spAutoFit/>
          </a:bodyPr>
          <a:lstStyle/>
          <a:p>
            <a:pPr indent="0" lvl="0" marL="0" rtl="0" algn="l">
              <a:lnSpc>
                <a:spcPct val="150000"/>
              </a:lnSpc>
              <a:spcBef>
                <a:spcPts val="0"/>
              </a:spcBef>
              <a:spcAft>
                <a:spcPts val="0"/>
              </a:spcAft>
              <a:buNone/>
            </a:pPr>
            <a:r>
              <a:rPr lang="en-US" sz="1500">
                <a:latin typeface="Roboto"/>
                <a:ea typeface="Roboto"/>
                <a:cs typeface="Roboto"/>
                <a:sym typeface="Roboto"/>
              </a:rPr>
              <a:t>     One possible systematic error that could happen would be if the digital multimeter was not calibrated. This might have caused a wrong measurement in the data. Another systematic error that could have occurred would be if the fan wasn’t spinning at the same speed during the entire recording session. A few possible random errors is that the cardboard used to make the blades could have had different thicknesses in different areas. Two other possible random errors would be if a draft of wind boosted the wind speed, or if a DC motor was defective and it caused the data to change. </a:t>
            </a:r>
            <a:endParaRPr sz="1500">
              <a:latin typeface="Roboto"/>
              <a:ea typeface="Roboto"/>
              <a:cs typeface="Roboto"/>
              <a:sym typeface="Roboto"/>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205" name="Shape 205"/>
        <p:cNvGrpSpPr/>
        <p:nvPr/>
      </p:nvGrpSpPr>
      <p:grpSpPr>
        <a:xfrm>
          <a:off x="0" y="0"/>
          <a:ext cx="0" cy="0"/>
          <a:chOff x="0" y="0"/>
          <a:chExt cx="0" cy="0"/>
        </a:xfrm>
      </p:grpSpPr>
      <p:pic>
        <p:nvPicPr>
          <p:cNvPr id="206" name="Google Shape;206;p31"/>
          <p:cNvPicPr preferRelativeResize="0"/>
          <p:nvPr/>
        </p:nvPicPr>
        <p:blipFill rotWithShape="1">
          <a:blip r:embed="rId3">
            <a:alphaModFix/>
          </a:blip>
          <a:srcRect b="0" l="12469" r="12461" t="0"/>
          <a:stretch/>
        </p:blipFill>
        <p:spPr>
          <a:xfrm>
            <a:off x="0" y="1"/>
            <a:ext cx="9144000" cy="6857997"/>
          </a:xfrm>
          <a:prstGeom prst="rect">
            <a:avLst/>
          </a:prstGeom>
          <a:noFill/>
          <a:ln>
            <a:noFill/>
          </a:ln>
        </p:spPr>
      </p:pic>
      <p:sp>
        <p:nvSpPr>
          <p:cNvPr id="207" name="Google Shape;207;p31"/>
          <p:cNvSpPr txBox="1"/>
          <p:nvPr>
            <p:ph type="title"/>
          </p:nvPr>
        </p:nvSpPr>
        <p:spPr>
          <a:xfrm>
            <a:off x="2" y="678678"/>
            <a:ext cx="9144000" cy="9144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None/>
            </a:pPr>
            <a:r>
              <a:rPr lang="en-US"/>
              <a:t>Images Used</a:t>
            </a:r>
            <a:endParaRPr/>
          </a:p>
        </p:txBody>
      </p:sp>
      <p:sp>
        <p:nvSpPr>
          <p:cNvPr id="208" name="Google Shape;208;p31"/>
          <p:cNvSpPr txBox="1"/>
          <p:nvPr/>
        </p:nvSpPr>
        <p:spPr>
          <a:xfrm>
            <a:off x="291150" y="1459547"/>
            <a:ext cx="8561700" cy="4032900"/>
          </a:xfrm>
          <a:prstGeom prst="rect">
            <a:avLst/>
          </a:prstGeom>
          <a:solidFill>
            <a:srgbClr val="FFFFFF"/>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500" u="sng">
                <a:solidFill>
                  <a:schemeClr val="hlink"/>
                </a:solidFill>
                <a:latin typeface="Roboto"/>
                <a:ea typeface="Roboto"/>
                <a:cs typeface="Roboto"/>
                <a:sym typeface="Roboto"/>
                <a:hlinkClick r:id="rId4"/>
              </a:rPr>
              <a:t>https://www.google.com/search?q=moving+blade+hazard+symbol&amp;amp;tbm=isch&amp;amp;ved=2ahUKEwiH5Z6nhOb0AhWXgHIEHUivCd0Q2-cCegQIABAC&amp;amp;oq=moving+blade+hazard+symbol&amp;amp;gs_lcp=ChJtb2JpbGUtZ3dzLXdpei1pbWcQAzoECAAQQzoGCAAQBxAeOggIABAHEAUQHjoECB4QClCkDljUI2CeJmgAcAB4AYABiAKIAfgJkgEFOS4zLjGYAQCgAQHAAQE&amp;amp;sclient=mobile-gws-wiz-img&amp;amp;ei=D_65YcehHZeBytMPyN6m6A0&amp;amp;bih=695&amp;amp;biw=1080&amp;amp;prmd=isnxv&amp;amp;rlz=1C9BKJA_enUS969US969&amp;amp;hl=en-US#imgrc=uUCa16TWuKQ-5M</a:t>
            </a:r>
            <a:r>
              <a:rPr lang="en-US" sz="500">
                <a:latin typeface="Roboto"/>
                <a:ea typeface="Roboto"/>
                <a:cs typeface="Roboto"/>
                <a:sym typeface="Roboto"/>
              </a:rPr>
              <a:t>.</a:t>
            </a:r>
            <a:endParaRPr sz="500">
              <a:latin typeface="Roboto"/>
              <a:ea typeface="Roboto"/>
              <a:cs typeface="Roboto"/>
              <a:sym typeface="Roboto"/>
            </a:endParaRPr>
          </a:p>
          <a:p>
            <a:pPr indent="0" lvl="0" marL="0" rtl="0" algn="l">
              <a:spcBef>
                <a:spcPts val="0"/>
              </a:spcBef>
              <a:spcAft>
                <a:spcPts val="0"/>
              </a:spcAft>
              <a:buNone/>
            </a:pPr>
            <a:r>
              <a:t/>
            </a:r>
            <a:endParaRPr sz="500">
              <a:latin typeface="Roboto"/>
              <a:ea typeface="Roboto"/>
              <a:cs typeface="Roboto"/>
              <a:sym typeface="Roboto"/>
            </a:endParaRPr>
          </a:p>
          <a:p>
            <a:pPr indent="0" lvl="0" marL="0" rtl="0" algn="l">
              <a:spcBef>
                <a:spcPts val="0"/>
              </a:spcBef>
              <a:spcAft>
                <a:spcPts val="0"/>
              </a:spcAft>
              <a:buNone/>
            </a:pPr>
            <a:r>
              <a:t/>
            </a:r>
            <a:endParaRPr sz="500">
              <a:latin typeface="Roboto"/>
              <a:ea typeface="Roboto"/>
              <a:cs typeface="Roboto"/>
              <a:sym typeface="Roboto"/>
            </a:endParaRPr>
          </a:p>
          <a:p>
            <a:pPr indent="0" lvl="0" marL="0" rtl="0" algn="l">
              <a:spcBef>
                <a:spcPts val="0"/>
              </a:spcBef>
              <a:spcAft>
                <a:spcPts val="0"/>
              </a:spcAft>
              <a:buNone/>
            </a:pPr>
            <a:r>
              <a:rPr lang="en-US" sz="500" u="sng">
                <a:solidFill>
                  <a:schemeClr val="hlink"/>
                </a:solidFill>
                <a:latin typeface="Roboto"/>
                <a:ea typeface="Roboto"/>
                <a:cs typeface="Roboto"/>
                <a:sym typeface="Roboto"/>
                <a:hlinkClick r:id="rId5"/>
              </a:rPr>
              <a:t>https://www.google.com/search?q=wind+turbine+electrical+wires&amp;tbm=isch&amp;ved=2ahUKEwjutIaGxuP0AhXBg3IEHWxsAXkQ2-cCegQIABAC&amp;oq=wind+turbine+electrical+wires&amp;gs_lcp=ChJtb2JpbGUtZ3dzLXdpei1pbWcQAzIFCCEQqwI6BwgAELEDEEM6BQgAEIAEOgQIABBDOgQIABAYOgQIABAeUMkHWK4kYPQkaABwAHgAgAGRAogBjw2SAQYxMS41LjGYAQCgAQHAAQE&amp;sclient=mobile-gws-wiz-img&amp;ei=V7C4Ya6tGMGHytMP7NiFyAc&amp;bih=695&amp;biw=1080&amp;prmd=isnxv&amp;rlz=1C9BKJA_enUS969US969&amp;hl=en-US#imgrc=QUEzWA-WlWfp6M&amp;imgdii=jkPTYCejolPZ0M</a:t>
            </a:r>
            <a:endParaRPr sz="500">
              <a:latin typeface="Roboto"/>
              <a:ea typeface="Roboto"/>
              <a:cs typeface="Roboto"/>
              <a:sym typeface="Roboto"/>
            </a:endParaRPr>
          </a:p>
          <a:p>
            <a:pPr indent="0" lvl="0" marL="0" rtl="0" algn="l">
              <a:spcBef>
                <a:spcPts val="0"/>
              </a:spcBef>
              <a:spcAft>
                <a:spcPts val="0"/>
              </a:spcAft>
              <a:buNone/>
            </a:pPr>
            <a:r>
              <a:t/>
            </a:r>
            <a:endParaRPr sz="500">
              <a:latin typeface="Roboto"/>
              <a:ea typeface="Roboto"/>
              <a:cs typeface="Roboto"/>
              <a:sym typeface="Roboto"/>
            </a:endParaRPr>
          </a:p>
          <a:p>
            <a:pPr indent="0" lvl="0" marL="0" rtl="0" algn="l">
              <a:spcBef>
                <a:spcPts val="0"/>
              </a:spcBef>
              <a:spcAft>
                <a:spcPts val="0"/>
              </a:spcAft>
              <a:buNone/>
            </a:pPr>
            <a:r>
              <a:rPr lang="en-US" sz="500" u="sng">
                <a:solidFill>
                  <a:schemeClr val="hlink"/>
                </a:solidFill>
                <a:latin typeface="Roboto"/>
                <a:ea typeface="Roboto"/>
                <a:cs typeface="Roboto"/>
                <a:sym typeface="Roboto"/>
                <a:hlinkClick r:id="rId6"/>
              </a:rPr>
              <a:t>https://www.google.com/search?q=wind+turbine&amp;rlz=1C9BKJA_enUS969US969&amp;hl=en-US&amp;prmd=isnxv&amp;source=lnms&amp;tbm=isch&amp;sa=X&amp;ved=2ahUKEwja2fW5xOP0AhW1tDEKHSBoB4sQ_AUoAXoECAIQAQ&amp;biw=1080&amp;bih=695&amp;dpr=2#imgrc=zaiWtDsRvTrcNM&amp;imgdii=81E6_9iZ21HLZ</a:t>
            </a:r>
            <a:endParaRPr sz="500">
              <a:latin typeface="Roboto"/>
              <a:ea typeface="Roboto"/>
              <a:cs typeface="Roboto"/>
              <a:sym typeface="Roboto"/>
            </a:endParaRPr>
          </a:p>
          <a:p>
            <a:pPr indent="0" lvl="0" marL="0" rtl="0" algn="l">
              <a:spcBef>
                <a:spcPts val="0"/>
              </a:spcBef>
              <a:spcAft>
                <a:spcPts val="0"/>
              </a:spcAft>
              <a:buNone/>
            </a:pPr>
            <a:r>
              <a:t/>
            </a:r>
            <a:endParaRPr sz="500" u="sng">
              <a:solidFill>
                <a:schemeClr val="hlink"/>
              </a:solidFill>
              <a:latin typeface="Roboto"/>
              <a:ea typeface="Roboto"/>
              <a:cs typeface="Roboto"/>
              <a:sym typeface="Roboto"/>
            </a:endParaRPr>
          </a:p>
          <a:p>
            <a:pPr indent="0" lvl="0" marL="0" rtl="0" algn="l">
              <a:spcBef>
                <a:spcPts val="0"/>
              </a:spcBef>
              <a:spcAft>
                <a:spcPts val="0"/>
              </a:spcAft>
              <a:buNone/>
            </a:pPr>
            <a:r>
              <a:rPr lang="en-US" sz="500" u="sng">
                <a:solidFill>
                  <a:schemeClr val="hlink"/>
                </a:solidFill>
                <a:latin typeface="Roboto"/>
                <a:ea typeface="Roboto"/>
                <a:cs typeface="Roboto"/>
                <a:sym typeface="Roboto"/>
                <a:hlinkClick r:id="rId7"/>
              </a:rPr>
              <a:t>https://www.google.com/search?q=heat+hazard+symbol&amp;tbm=isch&amp;ved=2ahUKEwi41Of7gub0AhVasHIEHcUEDHsQ2-cCegQIABAC&amp;oq=heat+hazard+symbol&amp;gs_lcp=ChJtb2JpbGUtZ3dzLXdpei1pbWcQAzIFCAAQgAQyBAgAEBg6CAgAEIAEELEDOgQIABADOgQIABBDOgQIABANOggIABAIEA0QHjoECCEQCjoFCAAQzQJQzwZYvFtglV1oAHAAeACAAZsBiAG7EZIBBDE4LjaYAQCgAQGwAQDAAQE&amp;sclient=mobile-gws-wiz-img&amp;ei=p_y5YfjkOtrgytMPxYmw2Ac&amp;bih=695&amp;biw=1080&amp;prmd=insxv&amp;rlz=1C9BKJA_enUS969US969&amp;hl=en-US#imgrc=7FHxakVq0WKIMM</a:t>
            </a:r>
            <a:endParaRPr sz="500" u="sng">
              <a:solidFill>
                <a:schemeClr val="hlink"/>
              </a:solidFill>
              <a:latin typeface="Roboto"/>
              <a:ea typeface="Roboto"/>
              <a:cs typeface="Roboto"/>
              <a:sym typeface="Roboto"/>
            </a:endParaRPr>
          </a:p>
          <a:p>
            <a:pPr indent="0" lvl="0" marL="0" rtl="0" algn="l">
              <a:spcBef>
                <a:spcPts val="0"/>
              </a:spcBef>
              <a:spcAft>
                <a:spcPts val="0"/>
              </a:spcAft>
              <a:buNone/>
            </a:pPr>
            <a:r>
              <a:t/>
            </a:r>
            <a:endParaRPr sz="500" u="sng">
              <a:solidFill>
                <a:schemeClr val="hlink"/>
              </a:solidFill>
              <a:latin typeface="Roboto"/>
              <a:ea typeface="Roboto"/>
              <a:cs typeface="Roboto"/>
              <a:sym typeface="Roboto"/>
            </a:endParaRPr>
          </a:p>
          <a:p>
            <a:pPr indent="0" lvl="0" marL="0" rtl="0" algn="l">
              <a:spcBef>
                <a:spcPts val="0"/>
              </a:spcBef>
              <a:spcAft>
                <a:spcPts val="0"/>
              </a:spcAft>
              <a:buNone/>
            </a:pPr>
            <a:r>
              <a:rPr lang="en-US" sz="500" u="sng">
                <a:solidFill>
                  <a:schemeClr val="hlink"/>
                </a:solidFill>
                <a:latin typeface="Roboto"/>
                <a:ea typeface="Roboto"/>
                <a:cs typeface="Roboto"/>
                <a:sym typeface="Roboto"/>
              </a:rPr>
              <a:t>https://www.google.com/search?q=electrical+hazard+symbol&amp;tbm=isch&amp;ved=2ahUKEwiV_JiJiOb0AhVesHIEHbphDV4Q2-cCegQIABAC&amp;oq=electrical+haza&amp;gs_lcp=ChJtb2JpbGUtZ3dzLXdpei1pbWcQARgCMgUIABCABDIFCAAQgAQyBQgAEIAEMgUIABCABDIFCAAQgAQ6CAgAEIAEELEDOggIABCxAxCDAToECAAQQzoLCAAQgAQQsQMQgwE6BwgAELEDEENQkx1Ynz1guUhoAHAAeACAAVKIAZIHkgECMTaYAQCgAQGwAQDAAQE&amp;sclient=mobile-gws-wiz-img&amp;ei=AgK6YZXzDN7gytMPusO18AU&amp;bih=695&amp;biw=1080&amp;prmd=insxv&amp;rlz=1C9BKJA_enUS969US969&amp;hl=en-US#imgrc=TTJTeyGdPEQCkM</a:t>
            </a:r>
            <a:endParaRPr sz="500" u="sng">
              <a:solidFill>
                <a:schemeClr val="hlink"/>
              </a:solidFill>
              <a:latin typeface="Roboto"/>
              <a:ea typeface="Roboto"/>
              <a:cs typeface="Roboto"/>
              <a:sym typeface="Roboto"/>
            </a:endParaRPr>
          </a:p>
          <a:p>
            <a:pPr indent="0" lvl="0" marL="0" rtl="0" algn="l">
              <a:spcBef>
                <a:spcPts val="0"/>
              </a:spcBef>
              <a:spcAft>
                <a:spcPts val="0"/>
              </a:spcAft>
              <a:buNone/>
            </a:pPr>
            <a:r>
              <a:t/>
            </a:r>
            <a:endParaRPr sz="500">
              <a:latin typeface="Roboto"/>
              <a:ea typeface="Roboto"/>
              <a:cs typeface="Roboto"/>
              <a:sym typeface="Roboto"/>
            </a:endParaRPr>
          </a:p>
          <a:p>
            <a:pPr indent="0" lvl="0" marL="0" rtl="0" algn="l">
              <a:spcBef>
                <a:spcPts val="0"/>
              </a:spcBef>
              <a:spcAft>
                <a:spcPts val="0"/>
              </a:spcAft>
              <a:buNone/>
            </a:pPr>
            <a:r>
              <a:rPr lang="en-US" sz="500" u="sng">
                <a:solidFill>
                  <a:schemeClr val="hlink"/>
                </a:solidFill>
                <a:latin typeface="Roboto"/>
                <a:ea typeface="Roboto"/>
                <a:cs typeface="Roboto"/>
                <a:sym typeface="Roboto"/>
                <a:hlinkClick r:id="rId8"/>
              </a:rPr>
              <a:t>https://www.google.com/search?q=wind+turbine+blueprint&amp;rlz=1C9BKJA_enUS969US969&amp;oq=wind+turbine+blue&amp;aqs=chrome.0.0i512j69i57j69i59j0i22i30l3.4551j0j7&amp;hl=en-US&amp;sourceid=chrome-mobile&amp;ie=UTF-8#imgrc=pI_fXd5TQRXllM</a:t>
            </a:r>
            <a:endParaRPr sz="500">
              <a:latin typeface="Roboto"/>
              <a:ea typeface="Roboto"/>
              <a:cs typeface="Roboto"/>
              <a:sym typeface="Roboto"/>
            </a:endParaRPr>
          </a:p>
          <a:p>
            <a:pPr indent="0" lvl="0" marL="0" rtl="0" algn="l">
              <a:spcBef>
                <a:spcPts val="0"/>
              </a:spcBef>
              <a:spcAft>
                <a:spcPts val="0"/>
              </a:spcAft>
              <a:buNone/>
            </a:pPr>
            <a:r>
              <a:t/>
            </a:r>
            <a:endParaRPr sz="500">
              <a:latin typeface="Roboto"/>
              <a:ea typeface="Roboto"/>
              <a:cs typeface="Roboto"/>
              <a:sym typeface="Roboto"/>
            </a:endParaRPr>
          </a:p>
          <a:p>
            <a:pPr indent="0" lvl="0" marL="0" rtl="0" algn="l">
              <a:spcBef>
                <a:spcPts val="0"/>
              </a:spcBef>
              <a:spcAft>
                <a:spcPts val="0"/>
              </a:spcAft>
              <a:buNone/>
            </a:pPr>
            <a:r>
              <a:rPr lang="en-US" sz="500" u="sng">
                <a:solidFill>
                  <a:schemeClr val="hlink"/>
                </a:solidFill>
                <a:latin typeface="Roboto"/>
                <a:ea typeface="Roboto"/>
                <a:cs typeface="Roboto"/>
                <a:sym typeface="Roboto"/>
                <a:hlinkClick r:id="rId9"/>
              </a:rPr>
              <a:t>https://www.google.com/search?q=wind+turbine+blades+size&amp;rlz=1C9BKJA_enUS969US969&amp;hl=en-US&amp;prmd=ivsxn&amp;source=lnms&amp;tbm=isch&amp;sa=X&amp;ved=2ahUKEwjjoL_Vjbf1AhUJjYkEHcYuA8MQ_AUoAXoECAIQAQ&amp;biw=1080&amp;bih=695&amp;dpr=2#imgrc=k0PqW_0yhIwBpM</a:t>
            </a:r>
            <a:endParaRPr sz="500">
              <a:latin typeface="Roboto"/>
              <a:ea typeface="Roboto"/>
              <a:cs typeface="Roboto"/>
              <a:sym typeface="Roboto"/>
            </a:endParaRPr>
          </a:p>
          <a:p>
            <a:pPr indent="0" lvl="0" marL="0" rtl="0" algn="l">
              <a:spcBef>
                <a:spcPts val="0"/>
              </a:spcBef>
              <a:spcAft>
                <a:spcPts val="0"/>
              </a:spcAft>
              <a:buNone/>
            </a:pPr>
            <a:r>
              <a:t/>
            </a:r>
            <a:endParaRPr sz="500">
              <a:latin typeface="Roboto"/>
              <a:ea typeface="Roboto"/>
              <a:cs typeface="Roboto"/>
              <a:sym typeface="Roboto"/>
            </a:endParaRPr>
          </a:p>
          <a:p>
            <a:pPr indent="0" lvl="0" marL="0" rtl="0" algn="l">
              <a:spcBef>
                <a:spcPts val="0"/>
              </a:spcBef>
              <a:spcAft>
                <a:spcPts val="0"/>
              </a:spcAft>
              <a:buNone/>
            </a:pPr>
            <a:r>
              <a:rPr lang="en-US" sz="500" u="sng">
                <a:solidFill>
                  <a:schemeClr val="hlink"/>
                </a:solidFill>
                <a:latin typeface="Roboto"/>
                <a:ea typeface="Roboto"/>
                <a:cs typeface="Roboto"/>
                <a:sym typeface="Roboto"/>
                <a:hlinkClick r:id="rId10"/>
              </a:rPr>
              <a:t>https://www.google.com/search?q=wind+turbine+blades+size&amp;rlz=1C9BKJA_enUS969US969&amp;hl=en-US&amp;prmd=ivsxn&amp;source=lnms&amp;tbm=isch&amp;sa=X&amp;ved=2ahUKEwjjoL_Vjbf1AhUJjYkEHcYuA8MQ_AUoAXoECAIQAQ&amp;biw=1080&amp;bih=695&amp;dpr=2#imgrc=k0PqW_0yhIwBpM</a:t>
            </a:r>
            <a:endParaRPr sz="500">
              <a:latin typeface="Roboto"/>
              <a:ea typeface="Roboto"/>
              <a:cs typeface="Roboto"/>
              <a:sym typeface="Roboto"/>
            </a:endParaRPr>
          </a:p>
          <a:p>
            <a:pPr indent="0" lvl="0" marL="0" rtl="0" algn="l">
              <a:spcBef>
                <a:spcPts val="0"/>
              </a:spcBef>
              <a:spcAft>
                <a:spcPts val="0"/>
              </a:spcAft>
              <a:buNone/>
            </a:pPr>
            <a:r>
              <a:t/>
            </a:r>
            <a:endParaRPr sz="500">
              <a:latin typeface="Roboto"/>
              <a:ea typeface="Roboto"/>
              <a:cs typeface="Roboto"/>
              <a:sym typeface="Roboto"/>
            </a:endParaRPr>
          </a:p>
          <a:p>
            <a:pPr indent="0" lvl="0" marL="0" rtl="0" algn="l">
              <a:spcBef>
                <a:spcPts val="0"/>
              </a:spcBef>
              <a:spcAft>
                <a:spcPts val="0"/>
              </a:spcAft>
              <a:buNone/>
            </a:pPr>
            <a:r>
              <a:rPr lang="en-US" sz="500" u="sng">
                <a:solidFill>
                  <a:schemeClr val="hlink"/>
                </a:solidFill>
                <a:latin typeface="Roboto"/>
                <a:ea typeface="Roboto"/>
                <a:cs typeface="Roboto"/>
                <a:sym typeface="Roboto"/>
                <a:hlinkClick r:id="rId11"/>
              </a:rPr>
              <a:t>https://www.google.com/search?q=cardboard&amp;rlz=1C9BKJA_enUS969US969&amp;hl=en-US&amp;prmd=ivsxn&amp;source=lnms&amp;tbm=isch&amp;sa=X&amp;ved=2ahUKEwjwzMqYkbf1AhW8lIkEHVJwB2oQ_AUoAXoECAIQAQ&amp;biw=1080&amp;bih=695&amp;dpr=2#imgrc=EbW5WQegrcADjM&amp;imgdii=hj7dP1ZFNFg4HM</a:t>
            </a:r>
            <a:endParaRPr sz="500">
              <a:latin typeface="Roboto"/>
              <a:ea typeface="Roboto"/>
              <a:cs typeface="Roboto"/>
              <a:sym typeface="Roboto"/>
            </a:endParaRPr>
          </a:p>
          <a:p>
            <a:pPr indent="0" lvl="0" marL="0" rtl="0" algn="l">
              <a:spcBef>
                <a:spcPts val="0"/>
              </a:spcBef>
              <a:spcAft>
                <a:spcPts val="0"/>
              </a:spcAft>
              <a:buNone/>
            </a:pPr>
            <a:r>
              <a:t/>
            </a:r>
            <a:endParaRPr sz="500">
              <a:latin typeface="Roboto"/>
              <a:ea typeface="Roboto"/>
              <a:cs typeface="Roboto"/>
              <a:sym typeface="Roboto"/>
            </a:endParaRPr>
          </a:p>
          <a:p>
            <a:pPr indent="0" lvl="0" marL="0" rtl="0" algn="l">
              <a:spcBef>
                <a:spcPts val="0"/>
              </a:spcBef>
              <a:spcAft>
                <a:spcPts val="0"/>
              </a:spcAft>
              <a:buNone/>
            </a:pPr>
            <a:r>
              <a:rPr lang="en-US" sz="500" u="sng">
                <a:solidFill>
                  <a:schemeClr val="hlink"/>
                </a:solidFill>
                <a:latin typeface="Roboto"/>
                <a:ea typeface="Roboto"/>
                <a:cs typeface="Roboto"/>
                <a:sym typeface="Roboto"/>
                <a:hlinkClick r:id="rId12"/>
              </a:rPr>
              <a:t>https://www.google.com/search?q=dc+motors&amp;rlz=1C9BKJA_enUS969US969&amp;hl=en-US&amp;prmd=ivsxn&amp;source=lnms&amp;tbm=isch&amp;sa=X&amp;ved=2ahUKEwi4vfC8kbf1AhXwdd8KHXJZCfcQ_AUoAXoECAMQAQ#imgrc=jYy-m3H-bdMuOM</a:t>
            </a:r>
            <a:endParaRPr sz="500">
              <a:latin typeface="Roboto"/>
              <a:ea typeface="Roboto"/>
              <a:cs typeface="Roboto"/>
              <a:sym typeface="Roboto"/>
            </a:endParaRPr>
          </a:p>
          <a:p>
            <a:pPr indent="0" lvl="0" marL="0" rtl="0" algn="l">
              <a:spcBef>
                <a:spcPts val="0"/>
              </a:spcBef>
              <a:spcAft>
                <a:spcPts val="0"/>
              </a:spcAft>
              <a:buNone/>
            </a:pPr>
            <a:r>
              <a:t/>
            </a:r>
            <a:endParaRPr sz="500">
              <a:latin typeface="Roboto"/>
              <a:ea typeface="Roboto"/>
              <a:cs typeface="Roboto"/>
              <a:sym typeface="Roboto"/>
            </a:endParaRPr>
          </a:p>
          <a:p>
            <a:pPr indent="0" lvl="0" marL="0" rtl="0" algn="l">
              <a:spcBef>
                <a:spcPts val="0"/>
              </a:spcBef>
              <a:spcAft>
                <a:spcPts val="0"/>
              </a:spcAft>
              <a:buNone/>
            </a:pPr>
            <a:r>
              <a:rPr lang="en-US" sz="500" u="sng">
                <a:solidFill>
                  <a:schemeClr val="hlink"/>
                </a:solidFill>
                <a:latin typeface="Roboto"/>
                <a:ea typeface="Roboto"/>
                <a:cs typeface="Roboto"/>
                <a:sym typeface="Roboto"/>
                <a:hlinkClick r:id="rId13"/>
              </a:rPr>
              <a:t>https://www.google.com/search?q=led+light&amp;tbm=isch&amp;ved=2ahUKEwjt07Lakbf1AhXnqnIEHeVkBuQQ2-cCegQIABAC&amp;oq=led+light&amp;gs_lcp=ChJtb2JpbGUtZ3dzLXdpei1pbWcQAzIHCAAQsQMQQzIHCAAQsQMQQzIICAAQgAQQsQMyBwgAELEDEEMyBQgAEIAEUN8IWN8IYPYJaABwAHgAgAE3iAFpkgEBMpgBAKABAcABAQ&amp;sclient=mobile-gws-wiz-img&amp;ei=v4PkYa34DefVytMP5cmZoA4&amp;prmd=ivsxn&amp;rlz=1C9BKJA_enUS969US969&amp;hl=en-US#imgrc=hlsVM1lGylwBcM&amp;imgdii=FoBTpQ5kZtUslM</a:t>
            </a:r>
            <a:endParaRPr sz="500">
              <a:latin typeface="Roboto"/>
              <a:ea typeface="Roboto"/>
              <a:cs typeface="Roboto"/>
              <a:sym typeface="Roboto"/>
            </a:endParaRPr>
          </a:p>
          <a:p>
            <a:pPr indent="0" lvl="0" marL="0" rtl="0" algn="l">
              <a:spcBef>
                <a:spcPts val="0"/>
              </a:spcBef>
              <a:spcAft>
                <a:spcPts val="0"/>
              </a:spcAft>
              <a:buNone/>
            </a:pPr>
            <a:r>
              <a:t/>
            </a:r>
            <a:endParaRPr sz="500">
              <a:latin typeface="Roboto"/>
              <a:ea typeface="Roboto"/>
              <a:cs typeface="Roboto"/>
              <a:sym typeface="Roboto"/>
            </a:endParaRPr>
          </a:p>
          <a:p>
            <a:pPr indent="0" lvl="0" marL="0" rtl="0" algn="l">
              <a:spcBef>
                <a:spcPts val="0"/>
              </a:spcBef>
              <a:spcAft>
                <a:spcPts val="0"/>
              </a:spcAft>
              <a:buNone/>
            </a:pPr>
            <a:r>
              <a:rPr lang="en-US" sz="500" u="sng">
                <a:solidFill>
                  <a:schemeClr val="hlink"/>
                </a:solidFill>
                <a:latin typeface="Roboto"/>
                <a:ea typeface="Roboto"/>
                <a:cs typeface="Roboto"/>
                <a:sym typeface="Roboto"/>
                <a:hlinkClick r:id="rId14"/>
              </a:rPr>
              <a:t>https://www.google.com/search?q=pack+of+thin+negative+and+positive+wires+&amp;tbm=isch&amp;ved=2ahUKEwiVjtKOkrf1AhWfLFkFHcy9CwUQ2-cCegQIABAC&amp;oq=pack+of+thin+negative+and+positive+wires+&amp;gs_lcp=ChJtb2JpbGUtZ3dzLXdpei1pbWcQAzoFCAAQzQI6BQghEKsCOgQIHhAKOgQIIRAKUP8MWLtJYLxLaABwAHgAgAFLiAG_CZIBAjE5mAEAoAEBwAEB&amp;sclient=mobile-gws-wiz</a:t>
            </a:r>
            <a:endParaRPr/>
          </a:p>
          <a:p>
            <a:pPr indent="0" lvl="0" marL="0" rtl="0" algn="l">
              <a:spcBef>
                <a:spcPts val="0"/>
              </a:spcBef>
              <a:spcAft>
                <a:spcPts val="0"/>
              </a:spcAft>
              <a:buNone/>
            </a:pPr>
            <a:r>
              <a:rPr lang="en-US" sz="500" u="sng">
                <a:solidFill>
                  <a:schemeClr val="hlink"/>
                </a:solidFill>
                <a:latin typeface="Roboto"/>
                <a:ea typeface="Roboto"/>
                <a:cs typeface="Roboto"/>
                <a:sym typeface="Roboto"/>
                <a:hlinkClick r:id="rId15"/>
              </a:rPr>
              <a:t>-img&amp;ei=LITkYZXIMJ_Z5NoPzPuuKA&amp;bih=695&amp;biw=1080&amp;prmd=ivsxn&amp;rlz=1C9BKJA_enUS969US969&amp;hl=en-US#imgrc=c4--x0jCMEC0yM</a:t>
            </a:r>
            <a:endParaRPr sz="500">
              <a:latin typeface="Roboto"/>
              <a:ea typeface="Roboto"/>
              <a:cs typeface="Roboto"/>
              <a:sym typeface="Roboto"/>
            </a:endParaRPr>
          </a:p>
          <a:p>
            <a:pPr indent="0" lvl="0" marL="0" rtl="0" algn="l">
              <a:spcBef>
                <a:spcPts val="0"/>
              </a:spcBef>
              <a:spcAft>
                <a:spcPts val="0"/>
              </a:spcAft>
              <a:buNone/>
            </a:pPr>
            <a:r>
              <a:t/>
            </a:r>
            <a:endParaRPr sz="500">
              <a:latin typeface="Roboto"/>
              <a:ea typeface="Roboto"/>
              <a:cs typeface="Roboto"/>
              <a:sym typeface="Roboto"/>
            </a:endParaRPr>
          </a:p>
          <a:p>
            <a:pPr indent="0" lvl="0" marL="0" rtl="0" algn="l">
              <a:spcBef>
                <a:spcPts val="0"/>
              </a:spcBef>
              <a:spcAft>
                <a:spcPts val="0"/>
              </a:spcAft>
              <a:buNone/>
            </a:pPr>
            <a:r>
              <a:rPr lang="en-US" sz="500" u="sng">
                <a:solidFill>
                  <a:schemeClr val="hlink"/>
                </a:solidFill>
                <a:latin typeface="Roboto"/>
                <a:ea typeface="Roboto"/>
                <a:cs typeface="Roboto"/>
                <a:sym typeface="Roboto"/>
                <a:hlinkClick r:id="rId16"/>
              </a:rPr>
              <a:t>https://www.google.com/search?q=table+fan&amp;rlz=1C9BKJA_enUS969US969&amp;hl=en-US&amp;prmd=ivsxn&amp;source=lnms&amp;tbm=isch&amp;sa=X&amp;ved=2ahUKEwi_tbaqkrf1AhXBlIkEHVDpBOIQ_AUoAXoECAIQAQ&amp;biw=1080&amp;bih=695&amp;dpr=2#imgrc=JovvzTP7jxV0qM</a:t>
            </a:r>
            <a:endParaRPr sz="500">
              <a:latin typeface="Roboto"/>
              <a:ea typeface="Roboto"/>
              <a:cs typeface="Roboto"/>
              <a:sym typeface="Roboto"/>
            </a:endParaRPr>
          </a:p>
          <a:p>
            <a:pPr indent="0" lvl="0" marL="0" rtl="0" algn="l">
              <a:spcBef>
                <a:spcPts val="0"/>
              </a:spcBef>
              <a:spcAft>
                <a:spcPts val="0"/>
              </a:spcAft>
              <a:buNone/>
            </a:pPr>
            <a:r>
              <a:t/>
            </a:r>
            <a:endParaRPr sz="500">
              <a:latin typeface="Roboto"/>
              <a:ea typeface="Roboto"/>
              <a:cs typeface="Roboto"/>
              <a:sym typeface="Roboto"/>
            </a:endParaRPr>
          </a:p>
          <a:p>
            <a:pPr indent="0" lvl="0" marL="0" rtl="0" algn="l">
              <a:spcBef>
                <a:spcPts val="0"/>
              </a:spcBef>
              <a:spcAft>
                <a:spcPts val="0"/>
              </a:spcAft>
              <a:buNone/>
            </a:pPr>
            <a:r>
              <a:rPr lang="en-US" sz="500" u="sng">
                <a:solidFill>
                  <a:schemeClr val="hlink"/>
                </a:solidFill>
                <a:latin typeface="Roboto"/>
                <a:ea typeface="Roboto"/>
                <a:cs typeface="Roboto"/>
                <a:sym typeface="Roboto"/>
                <a:hlinkClick r:id="rId17"/>
              </a:rPr>
              <a:t>https://www.google.com/search?q=wind+turbine+background&amp;rlz=1C9BKJA_enUS969US969&amp;hl=en-US&amp;prmd=isnxv&amp;source=lnms&amp;tbm=isch&amp;sa=X&amp;ved=2ahUKEwjdjp_Kt8D1AhW-kokEHW49DSEQ_AUoAXoECAIQAQ&amp;biw=1080&amp;bih=695&amp;dpr=2#imgrc=MhZfVhzs_ciNZM&amp;imgdii=vsZonRIgZZig4M</a:t>
            </a:r>
            <a:endParaRPr sz="500">
              <a:latin typeface="Roboto"/>
              <a:ea typeface="Roboto"/>
              <a:cs typeface="Roboto"/>
              <a:sym typeface="Roboto"/>
            </a:endParaRPr>
          </a:p>
          <a:p>
            <a:pPr indent="0" lvl="0" marL="0" rtl="0" algn="l">
              <a:spcBef>
                <a:spcPts val="0"/>
              </a:spcBef>
              <a:spcAft>
                <a:spcPts val="0"/>
              </a:spcAft>
              <a:buNone/>
            </a:pPr>
            <a:r>
              <a:t/>
            </a:r>
            <a:endParaRPr sz="500">
              <a:latin typeface="Roboto"/>
              <a:ea typeface="Roboto"/>
              <a:cs typeface="Roboto"/>
              <a:sym typeface="Roboto"/>
            </a:endParaRPr>
          </a:p>
          <a:p>
            <a:pPr indent="0" lvl="0" marL="0" rtl="0" algn="l">
              <a:spcBef>
                <a:spcPts val="0"/>
              </a:spcBef>
              <a:spcAft>
                <a:spcPts val="0"/>
              </a:spcAft>
              <a:buNone/>
            </a:pPr>
            <a:r>
              <a:rPr lang="en-US" sz="500" u="sng">
                <a:solidFill>
                  <a:schemeClr val="hlink"/>
                </a:solidFill>
                <a:latin typeface="Roboto"/>
                <a:ea typeface="Roboto"/>
                <a:cs typeface="Roboto"/>
                <a:sym typeface="Roboto"/>
                <a:hlinkClick r:id="rId18"/>
              </a:rPr>
              <a:t>https://www.google.com/search?q=large+field+wind+wind+turbines&amp;rlz=1C9BKJA_enUS969US969&amp;hl=en-US&amp;prmd=isnxv&amp;source=lnms&amp;tbm=isch&amp;sa=X&amp;ved=2ahUKEwiRpfvutsD1AhXolIkEHfdmCSsQ_AUoAXoECAIQAQ#imgrc=_o8XooV0LmBDOM</a:t>
            </a:r>
            <a:endParaRPr sz="500">
              <a:latin typeface="Roboto"/>
              <a:ea typeface="Roboto"/>
              <a:cs typeface="Roboto"/>
              <a:sym typeface="Roboto"/>
            </a:endParaRPr>
          </a:p>
          <a:p>
            <a:pPr indent="0" lvl="0" marL="0" rtl="0" algn="l">
              <a:spcBef>
                <a:spcPts val="0"/>
              </a:spcBef>
              <a:spcAft>
                <a:spcPts val="0"/>
              </a:spcAft>
              <a:buNone/>
            </a:pPr>
            <a:r>
              <a:t/>
            </a:r>
            <a:endParaRPr sz="500">
              <a:latin typeface="Roboto"/>
              <a:ea typeface="Roboto"/>
              <a:cs typeface="Roboto"/>
              <a:sym typeface="Roboto"/>
            </a:endParaRPr>
          </a:p>
          <a:p>
            <a:pPr indent="0" lvl="0" marL="0" rtl="0" algn="l">
              <a:spcBef>
                <a:spcPts val="0"/>
              </a:spcBef>
              <a:spcAft>
                <a:spcPts val="0"/>
              </a:spcAft>
              <a:buNone/>
            </a:pPr>
            <a:r>
              <a:rPr lang="en-US" sz="500" u="sng">
                <a:solidFill>
                  <a:schemeClr val="hlink"/>
                </a:solidFill>
                <a:latin typeface="Roboto"/>
                <a:ea typeface="Roboto"/>
                <a:cs typeface="Roboto"/>
                <a:sym typeface="Roboto"/>
                <a:hlinkClick r:id="rId19"/>
              </a:rPr>
              <a:t>https://www.google.com/search?q=small+cardboard+box&amp;rlz=1C9BKJA_enUS969US969&amp;hl=en-US&amp;prmd=ivsxn&amp;source=lnms&amp;tbm=isch&amp;sa=X&amp;ved=2ahUKEwjQx8W7krf1AhXCkIkEHafyADwQ_AUoAXoECAIQAQ&amp;biw=1080&amp;bih=695&amp;dpr=2#imgrc=2yFJrtQcKkVt1M</a:t>
            </a:r>
            <a:endParaRPr sz="500">
              <a:latin typeface="Roboto"/>
              <a:ea typeface="Roboto"/>
              <a:cs typeface="Roboto"/>
              <a:sym typeface="Roboto"/>
            </a:endParaRPr>
          </a:p>
          <a:p>
            <a:pPr indent="0" lvl="0" marL="0" rtl="0" algn="l">
              <a:spcBef>
                <a:spcPts val="0"/>
              </a:spcBef>
              <a:spcAft>
                <a:spcPts val="0"/>
              </a:spcAft>
              <a:buNone/>
            </a:pPr>
            <a:r>
              <a:t/>
            </a:r>
            <a:endParaRPr sz="500">
              <a:latin typeface="Roboto"/>
              <a:ea typeface="Roboto"/>
              <a:cs typeface="Roboto"/>
              <a:sym typeface="Roboto"/>
            </a:endParaRPr>
          </a:p>
          <a:p>
            <a:pPr indent="0" lvl="0" marL="0" rtl="0" algn="l">
              <a:spcBef>
                <a:spcPts val="0"/>
              </a:spcBef>
              <a:spcAft>
                <a:spcPts val="0"/>
              </a:spcAft>
              <a:buNone/>
            </a:pPr>
            <a:r>
              <a:rPr lang="en-US" sz="500" u="sng">
                <a:solidFill>
                  <a:schemeClr val="hlink"/>
                </a:solidFill>
                <a:latin typeface="Roboto"/>
                <a:ea typeface="Roboto"/>
                <a:cs typeface="Roboto"/>
                <a:sym typeface="Roboto"/>
                <a:hlinkClick r:id="rId20"/>
              </a:rPr>
              <a:t>https://www.google.com/search?q=wind+turbine&amp;tbm=isch&amp;ved=2ahUKEwjui7_Pq7f1AhVmAFkFHcqyCqIQ2-cCegQIABAC&amp;oq=wind+turbine&amp;gs_lcp=ChJtb2JpbGUtZ3dzLXdpei1pbWcQAzIHCAAQsQMQQzIECAAQQzIECAAQQzIECAAQQzIICAAQgAQQsQM6BQgAEIAEOgQIABANOggIABANEAUQHjoGCAAQBxAeOggIABAHEAUQHlD1JVjSO2CiPmgAcAB4AIABVYgB0QWSAQIxMJgBAKABAcABAQ&amp;sclient=mobile-gws-wiz-img&amp;ei=657kYa7qKeaA5NoPyuWqkAo&amp;bih=695&amp;biw=1080&amp;prmd=ivsxn&amp;rlz=1C9BKJA_enUS969US969&amp;hl=en-US#imgrc=OxfFMtmzqUSP0M&amp;imgdii=at7ZQlrQ-EMQDM</a:t>
            </a:r>
            <a:endParaRPr sz="500">
              <a:latin typeface="Roboto"/>
              <a:ea typeface="Roboto"/>
              <a:cs typeface="Roboto"/>
              <a:sym typeface="Roboto"/>
            </a:endParaRPr>
          </a:p>
          <a:p>
            <a:pPr indent="0" lvl="0" marL="0" rtl="0" algn="l">
              <a:spcBef>
                <a:spcPts val="0"/>
              </a:spcBef>
              <a:spcAft>
                <a:spcPts val="0"/>
              </a:spcAft>
              <a:buNone/>
            </a:pPr>
            <a:r>
              <a:t/>
            </a:r>
            <a:endParaRPr sz="500">
              <a:latin typeface="Roboto"/>
              <a:ea typeface="Roboto"/>
              <a:cs typeface="Roboto"/>
              <a:sym typeface="Roboto"/>
            </a:endParaRPr>
          </a:p>
          <a:p>
            <a:pPr indent="0" lvl="0" marL="0" rtl="0" algn="l">
              <a:spcBef>
                <a:spcPts val="0"/>
              </a:spcBef>
              <a:spcAft>
                <a:spcPts val="0"/>
              </a:spcAft>
              <a:buNone/>
            </a:pPr>
            <a:r>
              <a:rPr lang="en-US" sz="500" u="sng">
                <a:solidFill>
                  <a:schemeClr val="hlink"/>
                </a:solidFill>
                <a:latin typeface="Roboto"/>
                <a:ea typeface="Roboto"/>
                <a:cs typeface="Roboto"/>
                <a:sym typeface="Roboto"/>
                <a:hlinkClick r:id="rId21"/>
              </a:rPr>
              <a:t>https://www.google.com/search?q=wind+turbine+background&amp;rlz=1C9BKJA_enUS969US969&amp;hl=en-US&amp;prmd=isnxv&amp;source=lnms&amp;tbm=isch&amp;sa=X&amp;ved=2ahUKEwiyyamTvMD1AhUvkokEHXdNDYUQ_AUoAXoECAIQAQ&amp;biw=1080&amp;bih=695&amp;dpr=2#imgrc=ulC894Zsdf_0NM</a:t>
            </a:r>
            <a:endParaRPr sz="500">
              <a:latin typeface="Roboto"/>
              <a:ea typeface="Roboto"/>
              <a:cs typeface="Roboto"/>
              <a:sym typeface="Roboto"/>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212" name="Shape 212"/>
        <p:cNvGrpSpPr/>
        <p:nvPr/>
      </p:nvGrpSpPr>
      <p:grpSpPr>
        <a:xfrm>
          <a:off x="0" y="0"/>
          <a:ext cx="0" cy="0"/>
          <a:chOff x="0" y="0"/>
          <a:chExt cx="0" cy="0"/>
        </a:xfrm>
      </p:grpSpPr>
      <p:pic>
        <p:nvPicPr>
          <p:cNvPr id="213" name="Google Shape;213;p32"/>
          <p:cNvPicPr preferRelativeResize="0"/>
          <p:nvPr/>
        </p:nvPicPr>
        <p:blipFill>
          <a:blip r:embed="rId3">
            <a:alphaModFix/>
          </a:blip>
          <a:stretch>
            <a:fillRect/>
          </a:stretch>
        </p:blipFill>
        <p:spPr>
          <a:xfrm>
            <a:off x="0" y="1"/>
            <a:ext cx="9144000" cy="6858001"/>
          </a:xfrm>
          <a:prstGeom prst="rect">
            <a:avLst/>
          </a:prstGeom>
          <a:noFill/>
          <a:ln>
            <a:noFill/>
          </a:ln>
        </p:spPr>
      </p:pic>
      <p:sp>
        <p:nvSpPr>
          <p:cNvPr id="214" name="Google Shape;214;p32"/>
          <p:cNvSpPr txBox="1"/>
          <p:nvPr>
            <p:ph type="title"/>
          </p:nvPr>
        </p:nvSpPr>
        <p:spPr>
          <a:xfrm>
            <a:off x="2" y="678678"/>
            <a:ext cx="9144000" cy="9144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None/>
            </a:pPr>
            <a:r>
              <a:rPr lang="en-US"/>
              <a:t>Works Cited</a:t>
            </a:r>
            <a:endParaRPr/>
          </a:p>
        </p:txBody>
      </p:sp>
      <p:sp>
        <p:nvSpPr>
          <p:cNvPr id="215" name="Google Shape;215;p32"/>
          <p:cNvSpPr txBox="1"/>
          <p:nvPr/>
        </p:nvSpPr>
        <p:spPr>
          <a:xfrm>
            <a:off x="598799" y="1593073"/>
            <a:ext cx="7946400" cy="4225200"/>
          </a:xfrm>
          <a:prstGeom prst="rect">
            <a:avLst/>
          </a:prstGeom>
          <a:solidFill>
            <a:srgbClr val="FFFFFF"/>
          </a:solid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US" sz="1500">
                <a:latin typeface="Roboto"/>
                <a:ea typeface="Roboto"/>
                <a:cs typeface="Roboto"/>
                <a:sym typeface="Roboto"/>
              </a:rPr>
              <a:t>“How Do Wind Turbines Work?” Energy.gov, www.energy.gov/eere/wind/how-do-wind-turbines-work.</a:t>
            </a:r>
            <a:endParaRPr sz="1500">
              <a:latin typeface="Roboto"/>
              <a:ea typeface="Roboto"/>
              <a:cs typeface="Roboto"/>
              <a:sym typeface="Roboto"/>
            </a:endParaRPr>
          </a:p>
          <a:p>
            <a:pPr indent="0" lvl="0" marL="0" rtl="0" algn="l">
              <a:lnSpc>
                <a:spcPct val="115000"/>
              </a:lnSpc>
              <a:spcBef>
                <a:spcPts val="0"/>
              </a:spcBef>
              <a:spcAft>
                <a:spcPts val="0"/>
              </a:spcAft>
              <a:buNone/>
            </a:pPr>
            <a:r>
              <a:t/>
            </a:r>
            <a:endParaRPr sz="1500">
              <a:latin typeface="Roboto"/>
              <a:ea typeface="Roboto"/>
              <a:cs typeface="Roboto"/>
              <a:sym typeface="Roboto"/>
            </a:endParaRPr>
          </a:p>
          <a:p>
            <a:pPr indent="0" lvl="0" marL="0" rtl="0" algn="l">
              <a:lnSpc>
                <a:spcPct val="115000"/>
              </a:lnSpc>
              <a:spcBef>
                <a:spcPts val="0"/>
              </a:spcBef>
              <a:spcAft>
                <a:spcPts val="0"/>
              </a:spcAft>
              <a:buNone/>
            </a:pPr>
            <a:r>
              <a:rPr lang="en-US" sz="1500">
                <a:latin typeface="Roboto"/>
                <a:ea typeface="Roboto"/>
                <a:cs typeface="Roboto"/>
                <a:sym typeface="Roboto"/>
              </a:rPr>
              <a:t>“How Much Energy Does a Wind Turbine Produce? Turbine Energy Explained.” Inspire Clean Energy, https://www.inspirecleanenergy.com/blog/clean-energy-101/how-much-energy-does-wind-turbine-produce.</a:t>
            </a:r>
            <a:endParaRPr sz="1500">
              <a:latin typeface="Roboto"/>
              <a:ea typeface="Roboto"/>
              <a:cs typeface="Roboto"/>
              <a:sym typeface="Roboto"/>
            </a:endParaRPr>
          </a:p>
          <a:p>
            <a:pPr indent="0" lvl="0" marL="0" rtl="0" algn="l">
              <a:lnSpc>
                <a:spcPct val="115000"/>
              </a:lnSpc>
              <a:spcBef>
                <a:spcPts val="0"/>
              </a:spcBef>
              <a:spcAft>
                <a:spcPts val="0"/>
              </a:spcAft>
              <a:buNone/>
            </a:pPr>
            <a:r>
              <a:t/>
            </a:r>
            <a:endParaRPr sz="1500">
              <a:latin typeface="Roboto"/>
              <a:ea typeface="Roboto"/>
              <a:cs typeface="Roboto"/>
              <a:sym typeface="Roboto"/>
            </a:endParaRPr>
          </a:p>
          <a:p>
            <a:pPr indent="0" lvl="0" marL="0" rtl="0" algn="l">
              <a:lnSpc>
                <a:spcPct val="115000"/>
              </a:lnSpc>
              <a:spcBef>
                <a:spcPts val="0"/>
              </a:spcBef>
              <a:spcAft>
                <a:spcPts val="0"/>
              </a:spcAft>
              <a:buNone/>
            </a:pPr>
            <a:r>
              <a:rPr lang="en-US" sz="1500">
                <a:latin typeface="Roboto"/>
                <a:ea typeface="Roboto"/>
                <a:cs typeface="Roboto"/>
                <a:sym typeface="Roboto"/>
              </a:rPr>
              <a:t>“What Is a Wind Turbine?” Rhythm, www.gotrhythm.com/blog/renewable-energy/what-is-a-wind-turbine.</a:t>
            </a:r>
            <a:endParaRPr sz="1500">
              <a:latin typeface="Roboto"/>
              <a:ea typeface="Roboto"/>
              <a:cs typeface="Roboto"/>
              <a:sym typeface="Roboto"/>
            </a:endParaRPr>
          </a:p>
          <a:p>
            <a:pPr indent="0" lvl="0" marL="0" rtl="0" algn="l">
              <a:lnSpc>
                <a:spcPct val="115000"/>
              </a:lnSpc>
              <a:spcBef>
                <a:spcPts val="0"/>
              </a:spcBef>
              <a:spcAft>
                <a:spcPts val="0"/>
              </a:spcAft>
              <a:buNone/>
            </a:pPr>
            <a:r>
              <a:rPr lang="en-US" sz="1500">
                <a:latin typeface="Roboto"/>
                <a:ea typeface="Roboto"/>
                <a:cs typeface="Roboto"/>
                <a:sym typeface="Roboto"/>
              </a:rPr>
              <a:t> </a:t>
            </a:r>
            <a:endParaRPr sz="1500">
              <a:latin typeface="Roboto"/>
              <a:ea typeface="Roboto"/>
              <a:cs typeface="Roboto"/>
              <a:sym typeface="Roboto"/>
            </a:endParaRPr>
          </a:p>
          <a:p>
            <a:pPr indent="0" lvl="0" marL="0" rtl="0" algn="l">
              <a:lnSpc>
                <a:spcPct val="115000"/>
              </a:lnSpc>
              <a:spcBef>
                <a:spcPts val="0"/>
              </a:spcBef>
              <a:spcAft>
                <a:spcPts val="0"/>
              </a:spcAft>
              <a:buNone/>
            </a:pPr>
            <a:r>
              <a:rPr lang="en-US" sz="1500">
                <a:latin typeface="Roboto"/>
                <a:ea typeface="Roboto"/>
                <a:cs typeface="Roboto"/>
                <a:sym typeface="Roboto"/>
              </a:rPr>
              <a:t>“Wind Power.” Wind Power - Energy Education, www.energyeducation.ca/encyclopedia/Wind_power.</a:t>
            </a:r>
            <a:endParaRPr sz="1500">
              <a:latin typeface="Roboto"/>
              <a:ea typeface="Roboto"/>
              <a:cs typeface="Roboto"/>
              <a:sym typeface="Roboto"/>
            </a:endParaRPr>
          </a:p>
          <a:p>
            <a:pPr indent="0" lvl="0" marL="0" rtl="0" algn="l">
              <a:lnSpc>
                <a:spcPct val="115000"/>
              </a:lnSpc>
              <a:spcBef>
                <a:spcPts val="0"/>
              </a:spcBef>
              <a:spcAft>
                <a:spcPts val="0"/>
              </a:spcAft>
              <a:buNone/>
            </a:pPr>
            <a:r>
              <a:t/>
            </a:r>
            <a:endParaRPr sz="1500">
              <a:latin typeface="Roboto"/>
              <a:ea typeface="Roboto"/>
              <a:cs typeface="Roboto"/>
              <a:sym typeface="Roboto"/>
            </a:endParaRPr>
          </a:p>
          <a:p>
            <a:pPr indent="0" lvl="0" marL="0" rtl="0" algn="l">
              <a:lnSpc>
                <a:spcPct val="115000"/>
              </a:lnSpc>
              <a:spcBef>
                <a:spcPts val="0"/>
              </a:spcBef>
              <a:spcAft>
                <a:spcPts val="0"/>
              </a:spcAft>
              <a:buNone/>
            </a:pPr>
            <a:r>
              <a:rPr lang="en-US" sz="1500">
                <a:latin typeface="Roboto"/>
                <a:ea typeface="Roboto"/>
                <a:cs typeface="Roboto"/>
                <a:sym typeface="Roboto"/>
              </a:rPr>
              <a:t>“Wind Turbines: The Bigger, the Better.” Energy.gov, https://www.energy.gov/eere/articles/wind-turbines-bigger. </a:t>
            </a:r>
            <a:endParaRPr sz="1500">
              <a:latin typeface="Roboto"/>
              <a:ea typeface="Roboto"/>
              <a:cs typeface="Roboto"/>
              <a:sym typeface="Roboto"/>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 name="Shape 82"/>
        <p:cNvGrpSpPr/>
        <p:nvPr/>
      </p:nvGrpSpPr>
      <p:grpSpPr>
        <a:xfrm>
          <a:off x="0" y="0"/>
          <a:ext cx="0" cy="0"/>
          <a:chOff x="0" y="0"/>
          <a:chExt cx="0" cy="0"/>
        </a:xfrm>
      </p:grpSpPr>
      <p:sp>
        <p:nvSpPr>
          <p:cNvPr id="83" name="Google Shape;83;p15"/>
          <p:cNvSpPr txBox="1"/>
          <p:nvPr>
            <p:ph type="title"/>
          </p:nvPr>
        </p:nvSpPr>
        <p:spPr>
          <a:xfrm>
            <a:off x="87375" y="488850"/>
            <a:ext cx="8982000" cy="12987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None/>
            </a:pPr>
            <a:r>
              <a:rPr lang="en-US"/>
              <a:t>Question</a:t>
            </a:r>
            <a:endParaRPr/>
          </a:p>
        </p:txBody>
      </p:sp>
      <p:sp>
        <p:nvSpPr>
          <p:cNvPr id="84" name="Google Shape;84;p15"/>
          <p:cNvSpPr txBox="1"/>
          <p:nvPr>
            <p:ph idx="1" type="body"/>
          </p:nvPr>
        </p:nvSpPr>
        <p:spPr>
          <a:xfrm>
            <a:off x="528675" y="2009175"/>
            <a:ext cx="8099400" cy="38640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SzPts val="1800"/>
              <a:buFont typeface="Noto Sans Symbols"/>
              <a:buNone/>
            </a:pPr>
            <a:r>
              <a:rPr lang="en-US" sz="1800">
                <a:solidFill>
                  <a:srgbClr val="000000"/>
                </a:solidFill>
              </a:rPr>
              <a:t>How does the design of a wind turbine affect the amount of energy produced?</a:t>
            </a:r>
            <a:endParaRPr sz="1800">
              <a:solidFill>
                <a:srgbClr val="000000"/>
              </a:solidFill>
            </a:endParaRPr>
          </a:p>
        </p:txBody>
      </p:sp>
      <p:pic>
        <p:nvPicPr>
          <p:cNvPr id="85" name="Google Shape;85;p15"/>
          <p:cNvPicPr preferRelativeResize="0"/>
          <p:nvPr/>
        </p:nvPicPr>
        <p:blipFill rotWithShape="1">
          <a:blip r:embed="rId3">
            <a:alphaModFix/>
          </a:blip>
          <a:srcRect b="0" l="0" r="0" t="0"/>
          <a:stretch/>
        </p:blipFill>
        <p:spPr>
          <a:xfrm>
            <a:off x="2030750" y="2617200"/>
            <a:ext cx="5082500" cy="38118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sp>
        <p:nvSpPr>
          <p:cNvPr id="90" name="Google Shape;90;p16"/>
          <p:cNvSpPr txBox="1"/>
          <p:nvPr>
            <p:ph type="title"/>
          </p:nvPr>
        </p:nvSpPr>
        <p:spPr>
          <a:xfrm>
            <a:off x="0" y="292585"/>
            <a:ext cx="9144000" cy="9144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None/>
            </a:pPr>
            <a:r>
              <a:rPr lang="en-US"/>
              <a:t>Research: Part I</a:t>
            </a:r>
            <a:endParaRPr/>
          </a:p>
        </p:txBody>
      </p:sp>
      <p:sp>
        <p:nvSpPr>
          <p:cNvPr id="91" name="Google Shape;91;p16"/>
          <p:cNvSpPr txBox="1"/>
          <p:nvPr/>
        </p:nvSpPr>
        <p:spPr>
          <a:xfrm>
            <a:off x="214731" y="1206975"/>
            <a:ext cx="4683000" cy="5379600"/>
          </a:xfrm>
          <a:prstGeom prst="rect">
            <a:avLst/>
          </a:prstGeom>
          <a:noFill/>
          <a:ln>
            <a:noFill/>
          </a:ln>
        </p:spPr>
        <p:txBody>
          <a:bodyPr anchorCtr="0" anchor="t" bIns="91425" lIns="91425" spcFirstLastPara="1" rIns="91425" wrap="square" tIns="91425">
            <a:spAutoFit/>
          </a:bodyPr>
          <a:lstStyle/>
          <a:p>
            <a:pPr indent="0" lvl="0" marL="0" rtl="0" algn="l">
              <a:lnSpc>
                <a:spcPct val="150000"/>
              </a:lnSpc>
              <a:spcBef>
                <a:spcPts val="0"/>
              </a:spcBef>
              <a:spcAft>
                <a:spcPts val="0"/>
              </a:spcAft>
              <a:buNone/>
            </a:pPr>
            <a:r>
              <a:rPr lang="en-US" sz="1500">
                <a:latin typeface="Roboto"/>
                <a:ea typeface="Roboto"/>
                <a:cs typeface="Roboto"/>
                <a:sym typeface="Roboto"/>
              </a:rPr>
              <a:t>      </a:t>
            </a:r>
            <a:r>
              <a:rPr lang="en-US" sz="1500">
                <a:latin typeface="Roboto"/>
                <a:ea typeface="Roboto"/>
                <a:cs typeface="Roboto"/>
                <a:sym typeface="Roboto"/>
              </a:rPr>
              <a:t>Wind turbines are machines that create electricity using wind power. When wind pushes against a blade, the air pressure on one side decreases. The different air pressure causes the two sides of the blade to create lift and drag. Since lift is stronger than drag, the rotor begins to spin. The rotor spins a generator which then causes electricity to form (Energy.gov par 5). The information is important to understand how a wind turbine works. Some more important information is that wind turbines consist of six main features. These are the blades, the hub, the rotor, the nacelle, the foundation and the tower. (Rhythm par 4). </a:t>
            </a:r>
            <a:r>
              <a:rPr lang="en-US" sz="1500">
                <a:latin typeface="Roboto"/>
                <a:ea typeface="Roboto"/>
                <a:cs typeface="Roboto"/>
                <a:sym typeface="Roboto"/>
              </a:rPr>
              <a:t>This information is helpful in the case of a problem or a situation where you need to know certain parts.</a:t>
            </a:r>
            <a:endParaRPr sz="1500">
              <a:latin typeface="Roboto"/>
              <a:ea typeface="Roboto"/>
              <a:cs typeface="Roboto"/>
              <a:sym typeface="Roboto"/>
            </a:endParaRPr>
          </a:p>
        </p:txBody>
      </p:sp>
      <p:pic>
        <p:nvPicPr>
          <p:cNvPr id="92" name="Google Shape;92;p16"/>
          <p:cNvPicPr preferRelativeResize="0"/>
          <p:nvPr/>
        </p:nvPicPr>
        <p:blipFill>
          <a:blip r:embed="rId3">
            <a:alphaModFix/>
          </a:blip>
          <a:stretch>
            <a:fillRect/>
          </a:stretch>
        </p:blipFill>
        <p:spPr>
          <a:xfrm>
            <a:off x="5225431" y="2134579"/>
            <a:ext cx="3324774" cy="3524401"/>
          </a:xfrm>
          <a:prstGeom prst="rect">
            <a:avLst/>
          </a:prstGeom>
          <a:noFill/>
          <a:ln>
            <a:noFill/>
          </a:ln>
        </p:spPr>
      </p:pic>
      <p:sp>
        <p:nvSpPr>
          <p:cNvPr id="93" name="Google Shape;93;p16"/>
          <p:cNvSpPr txBox="1"/>
          <p:nvPr/>
        </p:nvSpPr>
        <p:spPr>
          <a:xfrm>
            <a:off x="5139967" y="5600222"/>
            <a:ext cx="1607700" cy="290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sz="700">
                <a:latin typeface="Roboto"/>
                <a:ea typeface="Roboto"/>
                <a:cs typeface="Roboto"/>
                <a:sym typeface="Roboto"/>
              </a:rPr>
              <a:t>Figure 1. Diagram of wind turbine.</a:t>
            </a:r>
            <a:endParaRPr sz="700">
              <a:latin typeface="Roboto"/>
              <a:ea typeface="Roboto"/>
              <a:cs typeface="Roboto"/>
              <a:sym typeface="Roboto"/>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sp>
        <p:nvSpPr>
          <p:cNvPr id="98" name="Google Shape;98;p17"/>
          <p:cNvSpPr txBox="1"/>
          <p:nvPr>
            <p:ph type="title"/>
          </p:nvPr>
        </p:nvSpPr>
        <p:spPr>
          <a:xfrm>
            <a:off x="96150" y="255187"/>
            <a:ext cx="8951700" cy="9144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None/>
            </a:pPr>
            <a:r>
              <a:rPr lang="en-US"/>
              <a:t>Research: Part II</a:t>
            </a:r>
            <a:endParaRPr/>
          </a:p>
        </p:txBody>
      </p:sp>
      <p:sp>
        <p:nvSpPr>
          <p:cNvPr id="99" name="Google Shape;99;p17"/>
          <p:cNvSpPr txBox="1"/>
          <p:nvPr/>
        </p:nvSpPr>
        <p:spPr>
          <a:xfrm>
            <a:off x="205291" y="1335144"/>
            <a:ext cx="4667400" cy="5004300"/>
          </a:xfrm>
          <a:prstGeom prst="rect">
            <a:avLst/>
          </a:prstGeom>
          <a:noFill/>
          <a:ln>
            <a:noFill/>
          </a:ln>
        </p:spPr>
        <p:txBody>
          <a:bodyPr anchorCtr="0" anchor="t" bIns="91425" lIns="91425" spcFirstLastPara="1" rIns="91425" wrap="square" tIns="91425">
            <a:spAutoFit/>
          </a:bodyPr>
          <a:lstStyle/>
          <a:p>
            <a:pPr indent="0" lvl="0" marL="0" rtl="0" algn="l">
              <a:lnSpc>
                <a:spcPct val="150000"/>
              </a:lnSpc>
              <a:spcBef>
                <a:spcPts val="0"/>
              </a:spcBef>
              <a:spcAft>
                <a:spcPts val="0"/>
              </a:spcAft>
              <a:buNone/>
            </a:pPr>
            <a:r>
              <a:rPr lang="en-US" sz="1500">
                <a:latin typeface="Roboto"/>
                <a:ea typeface="Roboto"/>
                <a:cs typeface="Roboto"/>
                <a:sym typeface="Roboto"/>
              </a:rPr>
              <a:t>     </a:t>
            </a:r>
            <a:r>
              <a:rPr lang="en-US" sz="1300">
                <a:latin typeface="Roboto"/>
                <a:ea typeface="Roboto"/>
                <a:cs typeface="Roboto"/>
                <a:sym typeface="Roboto"/>
              </a:rPr>
              <a:t>There are two main types of wind turbines. The most standard type of wind turbine is called the horizontal axis wind turbine. The horizontal axis turbines are represented by helicopter propellers. Another well known wind turbine is called the vertical axis turbine. The vertical axis turbine is described looking like an egg beater (Inspire Clean Energy par 18). The most efficient out of these wind turbines is the horizontal axis design. The aerodynamic blades can generate more electricity than the vertical axis turbine because the lift can move the blades quicker and more efficiently (Inspire Clean Energy par 22). Using this information helped to narrow down the designs of the wind turbine which is the horizontal axis design. Longer rotor diameters allow wind turbines to capture more wind and produce more electricity. A turbine with longer blades will be able to capture more of the wind than shorter blades (Energy.gov par 5). </a:t>
            </a:r>
            <a:endParaRPr sz="1300">
              <a:latin typeface="Roboto"/>
              <a:ea typeface="Roboto"/>
              <a:cs typeface="Roboto"/>
              <a:sym typeface="Roboto"/>
            </a:endParaRPr>
          </a:p>
        </p:txBody>
      </p:sp>
      <p:pic>
        <p:nvPicPr>
          <p:cNvPr id="100" name="Google Shape;100;p17"/>
          <p:cNvPicPr preferRelativeResize="0"/>
          <p:nvPr/>
        </p:nvPicPr>
        <p:blipFill>
          <a:blip r:embed="rId3">
            <a:alphaModFix/>
          </a:blip>
          <a:stretch>
            <a:fillRect/>
          </a:stretch>
        </p:blipFill>
        <p:spPr>
          <a:xfrm>
            <a:off x="5026013" y="1335162"/>
            <a:ext cx="2154800" cy="3228364"/>
          </a:xfrm>
          <a:prstGeom prst="rect">
            <a:avLst/>
          </a:prstGeom>
          <a:noFill/>
          <a:ln>
            <a:noFill/>
          </a:ln>
        </p:spPr>
      </p:pic>
      <p:pic>
        <p:nvPicPr>
          <p:cNvPr id="101" name="Google Shape;101;p17"/>
          <p:cNvPicPr preferRelativeResize="0"/>
          <p:nvPr/>
        </p:nvPicPr>
        <p:blipFill>
          <a:blip r:embed="rId4">
            <a:alphaModFix/>
          </a:blip>
          <a:stretch>
            <a:fillRect/>
          </a:stretch>
        </p:blipFill>
        <p:spPr>
          <a:xfrm>
            <a:off x="6652709" y="3394461"/>
            <a:ext cx="2154798" cy="3340400"/>
          </a:xfrm>
          <a:prstGeom prst="rect">
            <a:avLst/>
          </a:prstGeom>
          <a:noFill/>
          <a:ln>
            <a:noFill/>
          </a:ln>
        </p:spPr>
      </p:pic>
      <p:sp>
        <p:nvSpPr>
          <p:cNvPr id="102" name="Google Shape;102;p17"/>
          <p:cNvSpPr txBox="1"/>
          <p:nvPr/>
        </p:nvSpPr>
        <p:spPr>
          <a:xfrm>
            <a:off x="4940602" y="4478067"/>
            <a:ext cx="1095000" cy="290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700">
                <a:latin typeface="Roboto"/>
                <a:ea typeface="Roboto"/>
                <a:cs typeface="Roboto"/>
                <a:sym typeface="Roboto"/>
              </a:rPr>
              <a:t>Horizontal axis turbine.</a:t>
            </a:r>
            <a:endParaRPr sz="700">
              <a:latin typeface="Roboto"/>
              <a:ea typeface="Roboto"/>
              <a:cs typeface="Roboto"/>
              <a:sym typeface="Roboto"/>
            </a:endParaRPr>
          </a:p>
        </p:txBody>
      </p:sp>
      <p:sp>
        <p:nvSpPr>
          <p:cNvPr id="103" name="Google Shape;103;p17"/>
          <p:cNvSpPr txBox="1"/>
          <p:nvPr/>
        </p:nvSpPr>
        <p:spPr>
          <a:xfrm>
            <a:off x="6567232" y="6626352"/>
            <a:ext cx="1001100" cy="290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sz="700">
                <a:latin typeface="Roboto"/>
                <a:ea typeface="Roboto"/>
                <a:cs typeface="Roboto"/>
                <a:sym typeface="Roboto"/>
              </a:rPr>
              <a:t>Vertical axis turbine.</a:t>
            </a:r>
            <a:endParaRPr sz="700">
              <a:latin typeface="Roboto"/>
              <a:ea typeface="Roboto"/>
              <a:cs typeface="Roboto"/>
              <a:sym typeface="Roboto"/>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pic>
        <p:nvPicPr>
          <p:cNvPr id="108" name="Google Shape;108;p18"/>
          <p:cNvPicPr preferRelativeResize="0"/>
          <p:nvPr/>
        </p:nvPicPr>
        <p:blipFill rotWithShape="1">
          <a:blip r:embed="rId3">
            <a:alphaModFix/>
          </a:blip>
          <a:srcRect b="0" l="22402" r="24144" t="0"/>
          <a:stretch/>
        </p:blipFill>
        <p:spPr>
          <a:xfrm>
            <a:off x="3361300" y="4469325"/>
            <a:ext cx="2408801" cy="2253150"/>
          </a:xfrm>
          <a:prstGeom prst="rect">
            <a:avLst/>
          </a:prstGeom>
          <a:noFill/>
          <a:ln>
            <a:noFill/>
          </a:ln>
        </p:spPr>
      </p:pic>
      <p:sp>
        <p:nvSpPr>
          <p:cNvPr id="109" name="Google Shape;109;p18"/>
          <p:cNvSpPr txBox="1"/>
          <p:nvPr>
            <p:ph type="title"/>
          </p:nvPr>
        </p:nvSpPr>
        <p:spPr>
          <a:xfrm>
            <a:off x="0" y="480339"/>
            <a:ext cx="9144000" cy="9144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None/>
            </a:pPr>
            <a:r>
              <a:rPr lang="en-US"/>
              <a:t>Risk Analysis </a:t>
            </a:r>
            <a:endParaRPr/>
          </a:p>
        </p:txBody>
      </p:sp>
      <p:sp>
        <p:nvSpPr>
          <p:cNvPr id="110" name="Google Shape;110;p18"/>
          <p:cNvSpPr txBox="1"/>
          <p:nvPr>
            <p:ph idx="1" type="body"/>
          </p:nvPr>
        </p:nvSpPr>
        <p:spPr>
          <a:xfrm>
            <a:off x="206400" y="1394750"/>
            <a:ext cx="8718600" cy="3352800"/>
          </a:xfrm>
          <a:prstGeom prst="rect">
            <a:avLst/>
          </a:prstGeom>
          <a:noFill/>
          <a:ln>
            <a:noFill/>
          </a:ln>
        </p:spPr>
        <p:txBody>
          <a:bodyPr anchorCtr="0" anchor="t" bIns="45700" lIns="91425" spcFirstLastPara="1" rIns="91425" wrap="square" tIns="45700">
            <a:normAutofit/>
          </a:bodyPr>
          <a:lstStyle/>
          <a:p>
            <a:pPr indent="-330200" lvl="0" marL="457200" rtl="0" algn="l">
              <a:lnSpc>
                <a:spcPct val="200000"/>
              </a:lnSpc>
              <a:spcBef>
                <a:spcPts val="0"/>
              </a:spcBef>
              <a:spcAft>
                <a:spcPts val="0"/>
              </a:spcAft>
              <a:buClr>
                <a:srgbClr val="000000"/>
              </a:buClr>
              <a:buSzPts val="1600"/>
              <a:buChar char="●"/>
            </a:pPr>
            <a:r>
              <a:rPr lang="en-US" sz="1600">
                <a:solidFill>
                  <a:srgbClr val="000000"/>
                </a:solidFill>
              </a:rPr>
              <a:t>Electrical hazard. In this experiment I will be working with motors and wires. There is a chance of electrical injury if the insulation is not properly done.</a:t>
            </a:r>
            <a:endParaRPr sz="1600">
              <a:solidFill>
                <a:srgbClr val="000000"/>
              </a:solidFill>
            </a:endParaRPr>
          </a:p>
          <a:p>
            <a:pPr indent="0" lvl="0" marL="0" rtl="0" algn="l">
              <a:lnSpc>
                <a:spcPct val="200000"/>
              </a:lnSpc>
              <a:spcBef>
                <a:spcPts val="0"/>
              </a:spcBef>
              <a:spcAft>
                <a:spcPts val="0"/>
              </a:spcAft>
              <a:buNone/>
            </a:pPr>
            <a:r>
              <a:t/>
            </a:r>
            <a:endParaRPr sz="1600">
              <a:solidFill>
                <a:srgbClr val="000000"/>
              </a:solidFill>
            </a:endParaRPr>
          </a:p>
          <a:p>
            <a:pPr indent="-330200" lvl="0" marL="457200" rtl="0" algn="l">
              <a:lnSpc>
                <a:spcPct val="200000"/>
              </a:lnSpc>
              <a:spcBef>
                <a:spcPts val="0"/>
              </a:spcBef>
              <a:spcAft>
                <a:spcPts val="0"/>
              </a:spcAft>
              <a:buClr>
                <a:srgbClr val="000000"/>
              </a:buClr>
              <a:buSzPts val="1600"/>
              <a:buChar char="●"/>
            </a:pPr>
            <a:r>
              <a:rPr lang="en-US" sz="1600">
                <a:solidFill>
                  <a:srgbClr val="000000"/>
                </a:solidFill>
              </a:rPr>
              <a:t>Heat injury. There is a risk of burning yourself with the hot glue gun.</a:t>
            </a:r>
            <a:endParaRPr sz="1600">
              <a:solidFill>
                <a:srgbClr val="000000"/>
              </a:solidFill>
            </a:endParaRPr>
          </a:p>
          <a:p>
            <a:pPr indent="0" lvl="0" marL="0" rtl="0" algn="l">
              <a:lnSpc>
                <a:spcPct val="200000"/>
              </a:lnSpc>
              <a:spcBef>
                <a:spcPts val="0"/>
              </a:spcBef>
              <a:spcAft>
                <a:spcPts val="0"/>
              </a:spcAft>
              <a:buNone/>
            </a:pPr>
            <a:r>
              <a:t/>
            </a:r>
            <a:endParaRPr sz="1600">
              <a:solidFill>
                <a:srgbClr val="000000"/>
              </a:solidFill>
            </a:endParaRPr>
          </a:p>
          <a:p>
            <a:pPr indent="-330200" lvl="0" marL="457200" rtl="0" algn="l">
              <a:lnSpc>
                <a:spcPct val="200000"/>
              </a:lnSpc>
              <a:spcBef>
                <a:spcPts val="0"/>
              </a:spcBef>
              <a:spcAft>
                <a:spcPts val="0"/>
              </a:spcAft>
              <a:buClr>
                <a:srgbClr val="000000"/>
              </a:buClr>
              <a:buSzPts val="1600"/>
              <a:buChar char="●"/>
            </a:pPr>
            <a:r>
              <a:rPr lang="en-US" sz="1600">
                <a:solidFill>
                  <a:srgbClr val="000000"/>
                </a:solidFill>
              </a:rPr>
              <a:t>Mechanical injury. There is a chance of cutting yourself with the fast moving blades.</a:t>
            </a:r>
            <a:endParaRPr sz="1600">
              <a:solidFill>
                <a:srgbClr val="000000"/>
              </a:solidFill>
            </a:endParaRPr>
          </a:p>
        </p:txBody>
      </p:sp>
      <p:pic>
        <p:nvPicPr>
          <p:cNvPr id="111" name="Google Shape;111;p18"/>
          <p:cNvPicPr preferRelativeResize="0"/>
          <p:nvPr/>
        </p:nvPicPr>
        <p:blipFill>
          <a:blip r:embed="rId4">
            <a:alphaModFix/>
          </a:blip>
          <a:stretch>
            <a:fillRect/>
          </a:stretch>
        </p:blipFill>
        <p:spPr>
          <a:xfrm>
            <a:off x="382077" y="4531773"/>
            <a:ext cx="2128221" cy="2128250"/>
          </a:xfrm>
          <a:prstGeom prst="rect">
            <a:avLst/>
          </a:prstGeom>
          <a:noFill/>
          <a:ln>
            <a:noFill/>
          </a:ln>
        </p:spPr>
      </p:pic>
      <p:pic>
        <p:nvPicPr>
          <p:cNvPr id="112" name="Google Shape;112;p18"/>
          <p:cNvPicPr preferRelativeResize="0"/>
          <p:nvPr/>
        </p:nvPicPr>
        <p:blipFill rotWithShape="1">
          <a:blip r:embed="rId5">
            <a:alphaModFix/>
          </a:blip>
          <a:srcRect b="3857" l="0" r="0" t="3857"/>
          <a:stretch/>
        </p:blipFill>
        <p:spPr>
          <a:xfrm>
            <a:off x="6221600" y="4594225"/>
            <a:ext cx="2482014" cy="21282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p19"/>
          <p:cNvSpPr txBox="1"/>
          <p:nvPr>
            <p:ph type="title"/>
          </p:nvPr>
        </p:nvSpPr>
        <p:spPr>
          <a:xfrm>
            <a:off x="0" y="616187"/>
            <a:ext cx="9144000" cy="9906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None/>
            </a:pPr>
            <a:r>
              <a:rPr lang="en-US"/>
              <a:t>Variables</a:t>
            </a:r>
            <a:endParaRPr/>
          </a:p>
        </p:txBody>
      </p:sp>
      <p:sp>
        <p:nvSpPr>
          <p:cNvPr id="118" name="Google Shape;118;p19"/>
          <p:cNvSpPr txBox="1"/>
          <p:nvPr>
            <p:ph idx="1" type="body"/>
          </p:nvPr>
        </p:nvSpPr>
        <p:spPr>
          <a:xfrm>
            <a:off x="165925" y="1548025"/>
            <a:ext cx="8850000" cy="4674600"/>
          </a:xfrm>
          <a:prstGeom prst="rect">
            <a:avLst/>
          </a:prstGeom>
          <a:noFill/>
          <a:ln>
            <a:noFill/>
          </a:ln>
        </p:spPr>
        <p:txBody>
          <a:bodyPr anchorCtr="0" anchor="t" bIns="45700" lIns="91425" spcFirstLastPara="1" rIns="91425" wrap="square" tIns="45700">
            <a:normAutofit/>
          </a:bodyPr>
          <a:lstStyle/>
          <a:p>
            <a:pPr indent="-330200" lvl="0" marL="342900" rtl="0" algn="l">
              <a:lnSpc>
                <a:spcPct val="150000"/>
              </a:lnSpc>
              <a:spcBef>
                <a:spcPts val="0"/>
              </a:spcBef>
              <a:spcAft>
                <a:spcPts val="0"/>
              </a:spcAft>
              <a:buClr>
                <a:srgbClr val="000000"/>
              </a:buClr>
              <a:buSzPts val="1600"/>
              <a:buChar char="●"/>
            </a:pPr>
            <a:r>
              <a:rPr lang="en-US" sz="1600">
                <a:solidFill>
                  <a:srgbClr val="000000"/>
                </a:solidFill>
              </a:rPr>
              <a:t>Independent variable:  The length of the blades. </a:t>
            </a:r>
            <a:endParaRPr sz="1600">
              <a:solidFill>
                <a:srgbClr val="000000"/>
              </a:solidFill>
            </a:endParaRPr>
          </a:p>
          <a:p>
            <a:pPr indent="-292100" lvl="0" marL="342900" rtl="0" algn="l">
              <a:lnSpc>
                <a:spcPct val="150000"/>
              </a:lnSpc>
              <a:spcBef>
                <a:spcPts val="160"/>
              </a:spcBef>
              <a:spcAft>
                <a:spcPts val="0"/>
              </a:spcAft>
              <a:buSzPts val="800"/>
              <a:buNone/>
            </a:pPr>
            <a:r>
              <a:t/>
            </a:r>
            <a:endParaRPr sz="1600">
              <a:solidFill>
                <a:srgbClr val="000000"/>
              </a:solidFill>
            </a:endParaRPr>
          </a:p>
          <a:p>
            <a:pPr indent="-330200" lvl="0" marL="342900" rtl="0" algn="l">
              <a:lnSpc>
                <a:spcPct val="150000"/>
              </a:lnSpc>
              <a:spcBef>
                <a:spcPts val="360"/>
              </a:spcBef>
              <a:spcAft>
                <a:spcPts val="0"/>
              </a:spcAft>
              <a:buClr>
                <a:srgbClr val="000000"/>
              </a:buClr>
              <a:buSzPts val="1600"/>
              <a:buChar char="●"/>
            </a:pPr>
            <a:r>
              <a:rPr lang="en-US" sz="1600">
                <a:solidFill>
                  <a:srgbClr val="000000"/>
                </a:solidFill>
              </a:rPr>
              <a:t>Dependent variable:  </a:t>
            </a:r>
            <a:r>
              <a:rPr lang="en-US" sz="1600">
                <a:solidFill>
                  <a:srgbClr val="000000"/>
                </a:solidFill>
              </a:rPr>
              <a:t>The amount of energy produced by the wind turbine.</a:t>
            </a:r>
            <a:endParaRPr sz="1600">
              <a:solidFill>
                <a:srgbClr val="000000"/>
              </a:solidFill>
            </a:endParaRPr>
          </a:p>
          <a:p>
            <a:pPr indent="0" lvl="0" marL="0" rtl="0" algn="l">
              <a:lnSpc>
                <a:spcPct val="150000"/>
              </a:lnSpc>
              <a:spcBef>
                <a:spcPts val="360"/>
              </a:spcBef>
              <a:spcAft>
                <a:spcPts val="0"/>
              </a:spcAft>
              <a:buNone/>
            </a:pPr>
            <a:r>
              <a:t/>
            </a:r>
            <a:endParaRPr sz="1600">
              <a:solidFill>
                <a:srgbClr val="000000"/>
              </a:solidFill>
            </a:endParaRPr>
          </a:p>
          <a:p>
            <a:pPr indent="-330200" lvl="0" marL="342900" rtl="0" algn="l">
              <a:lnSpc>
                <a:spcPct val="150000"/>
              </a:lnSpc>
              <a:spcBef>
                <a:spcPts val="360"/>
              </a:spcBef>
              <a:spcAft>
                <a:spcPts val="0"/>
              </a:spcAft>
              <a:buClr>
                <a:srgbClr val="000000"/>
              </a:buClr>
              <a:buSzPts val="1600"/>
              <a:buChar char="●"/>
            </a:pPr>
            <a:r>
              <a:rPr lang="en-US" sz="1600">
                <a:solidFill>
                  <a:srgbClr val="000000"/>
                </a:solidFill>
              </a:rPr>
              <a:t>Controlled variables (constants):  </a:t>
            </a:r>
            <a:endParaRPr sz="1600">
              <a:solidFill>
                <a:srgbClr val="000000"/>
              </a:solidFill>
            </a:endParaRPr>
          </a:p>
          <a:p>
            <a:pPr indent="-273050" lvl="1" marL="742950" rtl="0" algn="l">
              <a:lnSpc>
                <a:spcPct val="150000"/>
              </a:lnSpc>
              <a:spcBef>
                <a:spcPts val="360"/>
              </a:spcBef>
              <a:spcAft>
                <a:spcPts val="0"/>
              </a:spcAft>
              <a:buClr>
                <a:srgbClr val="000000"/>
              </a:buClr>
              <a:buSzPts val="1600"/>
              <a:buChar char="○"/>
            </a:pPr>
            <a:r>
              <a:rPr lang="en-US" sz="1600">
                <a:solidFill>
                  <a:srgbClr val="000000"/>
                </a:solidFill>
              </a:rPr>
              <a:t>The height of the tower</a:t>
            </a:r>
            <a:endParaRPr sz="1600">
              <a:solidFill>
                <a:srgbClr val="000000"/>
              </a:solidFill>
            </a:endParaRPr>
          </a:p>
          <a:p>
            <a:pPr indent="-273050" lvl="1" marL="742950" rtl="0" algn="l">
              <a:lnSpc>
                <a:spcPct val="150000"/>
              </a:lnSpc>
              <a:spcBef>
                <a:spcPts val="360"/>
              </a:spcBef>
              <a:spcAft>
                <a:spcPts val="0"/>
              </a:spcAft>
              <a:buClr>
                <a:srgbClr val="000000"/>
              </a:buClr>
              <a:buSzPts val="1600"/>
              <a:buChar char="○"/>
            </a:pPr>
            <a:r>
              <a:rPr lang="en-US" sz="1600">
                <a:solidFill>
                  <a:srgbClr val="000000"/>
                </a:solidFill>
              </a:rPr>
              <a:t>The speed of the wind</a:t>
            </a:r>
            <a:endParaRPr sz="1600">
              <a:solidFill>
                <a:srgbClr val="000000"/>
              </a:solidFill>
            </a:endParaRPr>
          </a:p>
          <a:p>
            <a:pPr indent="-273050" lvl="1" marL="742950" rtl="0" algn="l">
              <a:lnSpc>
                <a:spcPct val="150000"/>
              </a:lnSpc>
              <a:spcBef>
                <a:spcPts val="360"/>
              </a:spcBef>
              <a:spcAft>
                <a:spcPts val="0"/>
              </a:spcAft>
              <a:buClr>
                <a:srgbClr val="000000"/>
              </a:buClr>
              <a:buSzPts val="1600"/>
              <a:buChar char="○"/>
            </a:pPr>
            <a:r>
              <a:rPr lang="en-US" sz="1600">
                <a:solidFill>
                  <a:srgbClr val="000000"/>
                </a:solidFill>
              </a:rPr>
              <a:t>The materials</a:t>
            </a:r>
            <a:endParaRPr sz="1600">
              <a:solidFill>
                <a:srgbClr val="000000"/>
              </a:solidFill>
            </a:endParaRPr>
          </a:p>
          <a:p>
            <a:pPr indent="-273050" lvl="1" marL="742950" rtl="0" algn="l">
              <a:lnSpc>
                <a:spcPct val="150000"/>
              </a:lnSpc>
              <a:spcBef>
                <a:spcPts val="360"/>
              </a:spcBef>
              <a:spcAft>
                <a:spcPts val="0"/>
              </a:spcAft>
              <a:buClr>
                <a:srgbClr val="000000"/>
              </a:buClr>
              <a:buSzPts val="1600"/>
              <a:buChar char="○"/>
            </a:pPr>
            <a:r>
              <a:rPr lang="en-US" sz="1600">
                <a:solidFill>
                  <a:srgbClr val="000000"/>
                </a:solidFill>
              </a:rPr>
              <a:t>The motor</a:t>
            </a:r>
            <a:endParaRPr sz="1600">
              <a:solidFill>
                <a:srgbClr val="000000"/>
              </a:solidFill>
            </a:endParaRPr>
          </a:p>
          <a:p>
            <a:pPr indent="-273050" lvl="1" marL="742950" rtl="0" algn="l">
              <a:lnSpc>
                <a:spcPct val="150000"/>
              </a:lnSpc>
              <a:spcBef>
                <a:spcPts val="360"/>
              </a:spcBef>
              <a:spcAft>
                <a:spcPts val="0"/>
              </a:spcAft>
              <a:buClr>
                <a:srgbClr val="000000"/>
              </a:buClr>
              <a:buSzPts val="1600"/>
              <a:buChar char="○"/>
            </a:pPr>
            <a:r>
              <a:rPr lang="en-US" sz="1600">
                <a:solidFill>
                  <a:srgbClr val="000000"/>
                </a:solidFill>
              </a:rPr>
              <a:t>The digital multimeter</a:t>
            </a:r>
            <a:endParaRPr sz="1600">
              <a:solidFill>
                <a:srgbClr val="000000"/>
              </a:solidFill>
            </a:endParaRPr>
          </a:p>
          <a:p>
            <a:pPr indent="-228600" lvl="0" marL="342900" rtl="0" algn="l">
              <a:spcBef>
                <a:spcPts val="360"/>
              </a:spcBef>
              <a:spcAft>
                <a:spcPts val="0"/>
              </a:spcAft>
              <a:buSzPts val="1800"/>
              <a:buNone/>
            </a:pPr>
            <a:r>
              <a:t/>
            </a:r>
            <a:endParaRPr/>
          </a:p>
        </p:txBody>
      </p:sp>
      <p:pic>
        <p:nvPicPr>
          <p:cNvPr id="119" name="Google Shape;119;p19"/>
          <p:cNvPicPr preferRelativeResize="0"/>
          <p:nvPr/>
        </p:nvPicPr>
        <p:blipFill>
          <a:blip r:embed="rId3">
            <a:alphaModFix/>
          </a:blip>
          <a:stretch>
            <a:fillRect/>
          </a:stretch>
        </p:blipFill>
        <p:spPr>
          <a:xfrm>
            <a:off x="3665605" y="3285064"/>
            <a:ext cx="4917574" cy="25909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p20"/>
          <p:cNvSpPr txBox="1"/>
          <p:nvPr/>
        </p:nvSpPr>
        <p:spPr>
          <a:xfrm>
            <a:off x="311859" y="1316826"/>
            <a:ext cx="8520300" cy="838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100">
                <a:latin typeface="Roboto"/>
                <a:ea typeface="Roboto"/>
                <a:cs typeface="Roboto"/>
                <a:sym typeface="Roboto"/>
              </a:rPr>
              <a:t>If the length of blades are extended on model wind turbines, then more energy will be produced.</a:t>
            </a:r>
            <a:endParaRPr sz="2100">
              <a:latin typeface="Roboto"/>
              <a:ea typeface="Roboto"/>
              <a:cs typeface="Roboto"/>
              <a:sym typeface="Roboto"/>
            </a:endParaRPr>
          </a:p>
        </p:txBody>
      </p:sp>
      <p:pic>
        <p:nvPicPr>
          <p:cNvPr id="125" name="Google Shape;125;p20"/>
          <p:cNvPicPr preferRelativeResize="0"/>
          <p:nvPr/>
        </p:nvPicPr>
        <p:blipFill>
          <a:blip r:embed="rId3">
            <a:alphaModFix/>
          </a:blip>
          <a:stretch>
            <a:fillRect/>
          </a:stretch>
        </p:blipFill>
        <p:spPr>
          <a:xfrm>
            <a:off x="1524012" y="2438404"/>
            <a:ext cx="3086809" cy="4115745"/>
          </a:xfrm>
          <a:prstGeom prst="rect">
            <a:avLst/>
          </a:prstGeom>
          <a:noFill/>
          <a:ln>
            <a:noFill/>
          </a:ln>
        </p:spPr>
      </p:pic>
      <p:pic>
        <p:nvPicPr>
          <p:cNvPr id="126" name="Google Shape;126;p20"/>
          <p:cNvPicPr preferRelativeResize="0"/>
          <p:nvPr/>
        </p:nvPicPr>
        <p:blipFill>
          <a:blip r:embed="rId4">
            <a:alphaModFix/>
          </a:blip>
          <a:stretch>
            <a:fillRect/>
          </a:stretch>
        </p:blipFill>
        <p:spPr>
          <a:xfrm>
            <a:off x="5014263" y="2993432"/>
            <a:ext cx="2588646" cy="3560709"/>
          </a:xfrm>
          <a:prstGeom prst="rect">
            <a:avLst/>
          </a:prstGeom>
          <a:noFill/>
          <a:ln>
            <a:noFill/>
          </a:ln>
        </p:spPr>
      </p:pic>
      <p:sp>
        <p:nvSpPr>
          <p:cNvPr id="127" name="Google Shape;127;p20"/>
          <p:cNvSpPr txBox="1"/>
          <p:nvPr>
            <p:ph type="title"/>
          </p:nvPr>
        </p:nvSpPr>
        <p:spPr>
          <a:xfrm>
            <a:off x="0" y="402425"/>
            <a:ext cx="9144000" cy="9144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None/>
            </a:pPr>
            <a:r>
              <a:rPr lang="en-US"/>
              <a:t>Hypothesis</a:t>
            </a:r>
            <a:endParaRPr/>
          </a:p>
        </p:txBody>
      </p:sp>
      <p:sp>
        <p:nvSpPr>
          <p:cNvPr id="128" name="Google Shape;128;p20"/>
          <p:cNvSpPr txBox="1"/>
          <p:nvPr/>
        </p:nvSpPr>
        <p:spPr>
          <a:xfrm>
            <a:off x="1390481" y="6474033"/>
            <a:ext cx="1607100" cy="290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sz="700">
                <a:latin typeface="Roboto"/>
                <a:ea typeface="Roboto"/>
                <a:cs typeface="Roboto"/>
                <a:sym typeface="Roboto"/>
              </a:rPr>
              <a:t>Image of a prototype wind turbine.</a:t>
            </a:r>
            <a:endParaRPr sz="700">
              <a:latin typeface="Roboto"/>
              <a:ea typeface="Roboto"/>
              <a:cs typeface="Roboto"/>
              <a:sym typeface="Roboto"/>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p21"/>
          <p:cNvSpPr txBox="1"/>
          <p:nvPr>
            <p:ph type="title"/>
          </p:nvPr>
        </p:nvSpPr>
        <p:spPr>
          <a:xfrm>
            <a:off x="0" y="630608"/>
            <a:ext cx="9144000" cy="9144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None/>
            </a:pPr>
            <a:r>
              <a:rPr lang="en-US"/>
              <a:t>Materials</a:t>
            </a:r>
            <a:endParaRPr/>
          </a:p>
        </p:txBody>
      </p:sp>
      <p:sp>
        <p:nvSpPr>
          <p:cNvPr id="134" name="Google Shape;134;p21"/>
          <p:cNvSpPr txBox="1"/>
          <p:nvPr/>
        </p:nvSpPr>
        <p:spPr>
          <a:xfrm>
            <a:off x="295040" y="1545000"/>
            <a:ext cx="8363100" cy="5754900"/>
          </a:xfrm>
          <a:prstGeom prst="rect">
            <a:avLst/>
          </a:prstGeom>
          <a:noFill/>
          <a:ln>
            <a:noFill/>
          </a:ln>
        </p:spPr>
        <p:txBody>
          <a:bodyPr anchorCtr="0" anchor="t" bIns="91425" lIns="91425" spcFirstLastPara="1" rIns="91425" wrap="square" tIns="91425">
            <a:spAutoFit/>
          </a:bodyPr>
          <a:lstStyle/>
          <a:p>
            <a:pPr indent="-323850" lvl="0" marL="457200" rtl="0" algn="l">
              <a:lnSpc>
                <a:spcPct val="200000"/>
              </a:lnSpc>
              <a:spcBef>
                <a:spcPts val="0"/>
              </a:spcBef>
              <a:spcAft>
                <a:spcPts val="0"/>
              </a:spcAft>
              <a:buSzPts val="1500"/>
              <a:buFont typeface="Roboto"/>
              <a:buChar char="●"/>
            </a:pPr>
            <a:r>
              <a:rPr lang="en-US" sz="1500">
                <a:latin typeface="Roboto"/>
                <a:ea typeface="Roboto"/>
                <a:cs typeface="Roboto"/>
                <a:sym typeface="Roboto"/>
              </a:rPr>
              <a:t>9 DC motors</a:t>
            </a:r>
            <a:endParaRPr sz="1500">
              <a:latin typeface="Roboto"/>
              <a:ea typeface="Roboto"/>
              <a:cs typeface="Roboto"/>
              <a:sym typeface="Roboto"/>
            </a:endParaRPr>
          </a:p>
          <a:p>
            <a:pPr indent="-323850" lvl="0" marL="457200" rtl="0" algn="l">
              <a:lnSpc>
                <a:spcPct val="200000"/>
              </a:lnSpc>
              <a:spcBef>
                <a:spcPts val="0"/>
              </a:spcBef>
              <a:spcAft>
                <a:spcPts val="0"/>
              </a:spcAft>
              <a:buSzPts val="1500"/>
              <a:buFont typeface="Roboto"/>
              <a:buChar char="●"/>
            </a:pPr>
            <a:r>
              <a:rPr lang="en-US" sz="1500">
                <a:latin typeface="Roboto"/>
                <a:ea typeface="Roboto"/>
                <a:cs typeface="Roboto"/>
                <a:sym typeface="Roboto"/>
              </a:rPr>
              <a:t>3 large cardboard boxes</a:t>
            </a:r>
            <a:endParaRPr sz="1500">
              <a:latin typeface="Roboto"/>
              <a:ea typeface="Roboto"/>
              <a:cs typeface="Roboto"/>
              <a:sym typeface="Roboto"/>
            </a:endParaRPr>
          </a:p>
          <a:p>
            <a:pPr indent="-323850" lvl="0" marL="457200" rtl="0" algn="l">
              <a:lnSpc>
                <a:spcPct val="200000"/>
              </a:lnSpc>
              <a:spcBef>
                <a:spcPts val="0"/>
              </a:spcBef>
              <a:spcAft>
                <a:spcPts val="0"/>
              </a:spcAft>
              <a:buSzPts val="1500"/>
              <a:buFont typeface="Roboto"/>
              <a:buChar char="●"/>
            </a:pPr>
            <a:r>
              <a:rPr lang="en-US" sz="1500">
                <a:latin typeface="Roboto"/>
                <a:ea typeface="Roboto"/>
                <a:cs typeface="Roboto"/>
                <a:sym typeface="Roboto"/>
              </a:rPr>
              <a:t>Low resistance LED light</a:t>
            </a:r>
            <a:endParaRPr sz="1500">
              <a:latin typeface="Roboto"/>
              <a:ea typeface="Roboto"/>
              <a:cs typeface="Roboto"/>
              <a:sym typeface="Roboto"/>
            </a:endParaRPr>
          </a:p>
          <a:p>
            <a:pPr indent="-323850" lvl="0" marL="457200" rtl="0" algn="l">
              <a:lnSpc>
                <a:spcPct val="200000"/>
              </a:lnSpc>
              <a:spcBef>
                <a:spcPts val="0"/>
              </a:spcBef>
              <a:spcAft>
                <a:spcPts val="0"/>
              </a:spcAft>
              <a:buSzPts val="1500"/>
              <a:buFont typeface="Roboto"/>
              <a:buChar char="●"/>
            </a:pPr>
            <a:r>
              <a:rPr lang="en-US" sz="1500">
                <a:latin typeface="Roboto"/>
                <a:ea typeface="Roboto"/>
                <a:cs typeface="Roboto"/>
                <a:sym typeface="Roboto"/>
              </a:rPr>
              <a:t>A pair of scissors</a:t>
            </a:r>
            <a:endParaRPr sz="1500">
              <a:latin typeface="Roboto"/>
              <a:ea typeface="Roboto"/>
              <a:cs typeface="Roboto"/>
              <a:sym typeface="Roboto"/>
            </a:endParaRPr>
          </a:p>
          <a:p>
            <a:pPr indent="-323850" lvl="0" marL="457200" rtl="0" algn="l">
              <a:lnSpc>
                <a:spcPct val="200000"/>
              </a:lnSpc>
              <a:spcBef>
                <a:spcPts val="0"/>
              </a:spcBef>
              <a:spcAft>
                <a:spcPts val="0"/>
              </a:spcAft>
              <a:buSzPts val="1500"/>
              <a:buFont typeface="Roboto"/>
              <a:buChar char="●"/>
            </a:pPr>
            <a:r>
              <a:rPr lang="en-US" sz="1500">
                <a:latin typeface="Roboto"/>
                <a:ea typeface="Roboto"/>
                <a:cs typeface="Roboto"/>
                <a:sym typeface="Roboto"/>
              </a:rPr>
              <a:t>Positive and negative </a:t>
            </a:r>
            <a:r>
              <a:rPr lang="en-US" sz="1500">
                <a:latin typeface="Roboto"/>
                <a:ea typeface="Roboto"/>
                <a:cs typeface="Roboto"/>
                <a:sym typeface="Roboto"/>
              </a:rPr>
              <a:t>wires</a:t>
            </a:r>
            <a:endParaRPr sz="1500">
              <a:latin typeface="Roboto"/>
              <a:ea typeface="Roboto"/>
              <a:cs typeface="Roboto"/>
              <a:sym typeface="Roboto"/>
            </a:endParaRPr>
          </a:p>
          <a:p>
            <a:pPr indent="-323850" lvl="0" marL="457200" rtl="0" algn="l">
              <a:lnSpc>
                <a:spcPct val="200000"/>
              </a:lnSpc>
              <a:spcBef>
                <a:spcPts val="0"/>
              </a:spcBef>
              <a:spcAft>
                <a:spcPts val="0"/>
              </a:spcAft>
              <a:buSzPts val="1500"/>
              <a:buFont typeface="Roboto"/>
              <a:buChar char="●"/>
            </a:pPr>
            <a:r>
              <a:rPr lang="en-US" sz="1500">
                <a:latin typeface="Roboto"/>
                <a:ea typeface="Roboto"/>
                <a:cs typeface="Roboto"/>
                <a:sym typeface="Roboto"/>
              </a:rPr>
              <a:t>A hot glue gun</a:t>
            </a:r>
            <a:endParaRPr sz="1500">
              <a:latin typeface="Roboto"/>
              <a:ea typeface="Roboto"/>
              <a:cs typeface="Roboto"/>
              <a:sym typeface="Roboto"/>
            </a:endParaRPr>
          </a:p>
          <a:p>
            <a:pPr indent="-323850" lvl="0" marL="457200" rtl="0" algn="l">
              <a:lnSpc>
                <a:spcPct val="200000"/>
              </a:lnSpc>
              <a:spcBef>
                <a:spcPts val="0"/>
              </a:spcBef>
              <a:spcAft>
                <a:spcPts val="0"/>
              </a:spcAft>
              <a:buSzPts val="1500"/>
              <a:buFont typeface="Roboto"/>
              <a:buChar char="●"/>
            </a:pPr>
            <a:r>
              <a:rPr lang="en-US" sz="1500">
                <a:latin typeface="Roboto"/>
                <a:ea typeface="Roboto"/>
                <a:cs typeface="Roboto"/>
                <a:sym typeface="Roboto"/>
              </a:rPr>
              <a:t>Super glue</a:t>
            </a:r>
            <a:endParaRPr sz="1500">
              <a:latin typeface="Roboto"/>
              <a:ea typeface="Roboto"/>
              <a:cs typeface="Roboto"/>
              <a:sym typeface="Roboto"/>
            </a:endParaRPr>
          </a:p>
          <a:p>
            <a:pPr indent="-323850" lvl="0" marL="457200" rtl="0" algn="l">
              <a:lnSpc>
                <a:spcPct val="200000"/>
              </a:lnSpc>
              <a:spcBef>
                <a:spcPts val="0"/>
              </a:spcBef>
              <a:spcAft>
                <a:spcPts val="0"/>
              </a:spcAft>
              <a:buSzPts val="1500"/>
              <a:buFont typeface="Roboto"/>
              <a:buChar char="●"/>
            </a:pPr>
            <a:r>
              <a:rPr lang="en-US" sz="1500">
                <a:latin typeface="Roboto"/>
                <a:ea typeface="Roboto"/>
                <a:cs typeface="Roboto"/>
                <a:sym typeface="Roboto"/>
              </a:rPr>
              <a:t>Table fan</a:t>
            </a:r>
            <a:endParaRPr sz="1500">
              <a:latin typeface="Roboto"/>
              <a:ea typeface="Roboto"/>
              <a:cs typeface="Roboto"/>
              <a:sym typeface="Roboto"/>
            </a:endParaRPr>
          </a:p>
          <a:p>
            <a:pPr indent="-323850" lvl="0" marL="457200" rtl="0" algn="l">
              <a:lnSpc>
                <a:spcPct val="200000"/>
              </a:lnSpc>
              <a:spcBef>
                <a:spcPts val="0"/>
              </a:spcBef>
              <a:spcAft>
                <a:spcPts val="0"/>
              </a:spcAft>
              <a:buSzPts val="1500"/>
              <a:buFont typeface="Roboto"/>
              <a:buChar char="●"/>
            </a:pPr>
            <a:r>
              <a:rPr lang="en-US" sz="1500">
                <a:latin typeface="Roboto"/>
                <a:ea typeface="Roboto"/>
                <a:cs typeface="Roboto"/>
                <a:sym typeface="Roboto"/>
              </a:rPr>
              <a:t>Plywood board measuring 56cm x 41cm</a:t>
            </a:r>
            <a:endParaRPr sz="1500">
              <a:latin typeface="Roboto"/>
              <a:ea typeface="Roboto"/>
              <a:cs typeface="Roboto"/>
              <a:sym typeface="Roboto"/>
            </a:endParaRPr>
          </a:p>
          <a:p>
            <a:pPr indent="-323850" lvl="0" marL="457200" rtl="0" algn="l">
              <a:lnSpc>
                <a:spcPct val="200000"/>
              </a:lnSpc>
              <a:spcBef>
                <a:spcPts val="0"/>
              </a:spcBef>
              <a:spcAft>
                <a:spcPts val="0"/>
              </a:spcAft>
              <a:buSzPts val="1500"/>
              <a:buFont typeface="Roboto"/>
              <a:buChar char="●"/>
            </a:pPr>
            <a:r>
              <a:rPr lang="en-US" sz="1500">
                <a:latin typeface="Roboto"/>
                <a:ea typeface="Roboto"/>
                <a:cs typeface="Roboto"/>
                <a:sym typeface="Roboto"/>
              </a:rPr>
              <a:t>10 strips of Velcro </a:t>
            </a:r>
            <a:endParaRPr sz="1500">
              <a:latin typeface="Roboto"/>
              <a:ea typeface="Roboto"/>
              <a:cs typeface="Roboto"/>
              <a:sym typeface="Roboto"/>
            </a:endParaRPr>
          </a:p>
          <a:p>
            <a:pPr indent="-323850" lvl="0" marL="457200" rtl="0" algn="l">
              <a:lnSpc>
                <a:spcPct val="200000"/>
              </a:lnSpc>
              <a:spcBef>
                <a:spcPts val="0"/>
              </a:spcBef>
              <a:spcAft>
                <a:spcPts val="0"/>
              </a:spcAft>
              <a:buSzPts val="1500"/>
              <a:buFont typeface="Roboto"/>
              <a:buChar char="●"/>
            </a:pPr>
            <a:r>
              <a:rPr lang="en-US" sz="1500">
                <a:latin typeface="Roboto"/>
                <a:ea typeface="Roboto"/>
                <a:cs typeface="Roboto"/>
                <a:sym typeface="Roboto"/>
              </a:rPr>
              <a:t>A small cardboard box measuring about 15cm</a:t>
            </a:r>
            <a:endParaRPr sz="1500">
              <a:latin typeface="Roboto"/>
              <a:ea typeface="Roboto"/>
              <a:cs typeface="Roboto"/>
              <a:sym typeface="Roboto"/>
            </a:endParaRPr>
          </a:p>
          <a:p>
            <a:pPr indent="0" lvl="0" marL="0" rtl="0" algn="l">
              <a:lnSpc>
                <a:spcPct val="200000"/>
              </a:lnSpc>
              <a:spcBef>
                <a:spcPts val="0"/>
              </a:spcBef>
              <a:spcAft>
                <a:spcPts val="0"/>
              </a:spcAft>
              <a:buNone/>
            </a:pPr>
            <a:r>
              <a:t/>
            </a:r>
            <a:endParaRPr sz="1600">
              <a:latin typeface="Roboto"/>
              <a:ea typeface="Roboto"/>
              <a:cs typeface="Roboto"/>
              <a:sym typeface="Roboto"/>
            </a:endParaRPr>
          </a:p>
        </p:txBody>
      </p:sp>
      <p:pic>
        <p:nvPicPr>
          <p:cNvPr id="135" name="Google Shape;135;p21"/>
          <p:cNvPicPr preferRelativeResize="0"/>
          <p:nvPr/>
        </p:nvPicPr>
        <p:blipFill>
          <a:blip r:embed="rId3">
            <a:alphaModFix/>
          </a:blip>
          <a:stretch>
            <a:fillRect/>
          </a:stretch>
        </p:blipFill>
        <p:spPr>
          <a:xfrm rot="-484416">
            <a:off x="6841172" y="4409198"/>
            <a:ext cx="1919782" cy="1919804"/>
          </a:xfrm>
          <a:prstGeom prst="rect">
            <a:avLst/>
          </a:prstGeom>
          <a:noFill/>
          <a:ln>
            <a:noFill/>
          </a:ln>
        </p:spPr>
      </p:pic>
      <p:pic>
        <p:nvPicPr>
          <p:cNvPr id="136" name="Google Shape;136;p21"/>
          <p:cNvPicPr preferRelativeResize="0"/>
          <p:nvPr/>
        </p:nvPicPr>
        <p:blipFill rotWithShape="1">
          <a:blip r:embed="rId4">
            <a:alphaModFix/>
          </a:blip>
          <a:srcRect b="36724" l="0" r="0" t="0"/>
          <a:stretch/>
        </p:blipFill>
        <p:spPr>
          <a:xfrm rot="-786691">
            <a:off x="3500167" y="1537165"/>
            <a:ext cx="1952875" cy="1560544"/>
          </a:xfrm>
          <a:prstGeom prst="rect">
            <a:avLst/>
          </a:prstGeom>
          <a:noFill/>
          <a:ln>
            <a:noFill/>
          </a:ln>
        </p:spPr>
      </p:pic>
      <p:pic>
        <p:nvPicPr>
          <p:cNvPr id="137" name="Google Shape;137;p21"/>
          <p:cNvPicPr preferRelativeResize="0"/>
          <p:nvPr/>
        </p:nvPicPr>
        <p:blipFill>
          <a:blip r:embed="rId5">
            <a:alphaModFix/>
          </a:blip>
          <a:stretch>
            <a:fillRect/>
          </a:stretch>
        </p:blipFill>
        <p:spPr>
          <a:xfrm>
            <a:off x="4832035" y="4609560"/>
            <a:ext cx="1844750" cy="1844750"/>
          </a:xfrm>
          <a:prstGeom prst="rect">
            <a:avLst/>
          </a:prstGeom>
          <a:noFill/>
          <a:ln>
            <a:noFill/>
          </a:ln>
        </p:spPr>
      </p:pic>
      <p:pic>
        <p:nvPicPr>
          <p:cNvPr id="138" name="Google Shape;138;p21"/>
          <p:cNvPicPr preferRelativeResize="0"/>
          <p:nvPr/>
        </p:nvPicPr>
        <p:blipFill>
          <a:blip r:embed="rId6">
            <a:alphaModFix/>
          </a:blip>
          <a:stretch>
            <a:fillRect/>
          </a:stretch>
        </p:blipFill>
        <p:spPr>
          <a:xfrm rot="986709">
            <a:off x="5968311" y="895718"/>
            <a:ext cx="2139725" cy="1845525"/>
          </a:xfrm>
          <a:prstGeom prst="rect">
            <a:avLst/>
          </a:prstGeom>
          <a:noFill/>
          <a:ln>
            <a:noFill/>
          </a:ln>
        </p:spPr>
      </p:pic>
      <p:pic>
        <p:nvPicPr>
          <p:cNvPr id="139" name="Google Shape;139;p21"/>
          <p:cNvPicPr preferRelativeResize="0"/>
          <p:nvPr/>
        </p:nvPicPr>
        <p:blipFill>
          <a:blip r:embed="rId7">
            <a:alphaModFix/>
          </a:blip>
          <a:stretch>
            <a:fillRect/>
          </a:stretch>
        </p:blipFill>
        <p:spPr>
          <a:xfrm rot="248093">
            <a:off x="6888075" y="2624598"/>
            <a:ext cx="1825953" cy="1825942"/>
          </a:xfrm>
          <a:prstGeom prst="rect">
            <a:avLst/>
          </a:prstGeom>
          <a:noFill/>
          <a:ln>
            <a:noFill/>
          </a:ln>
        </p:spPr>
      </p:pic>
      <p:pic>
        <p:nvPicPr>
          <p:cNvPr id="140" name="Google Shape;140;p21"/>
          <p:cNvPicPr preferRelativeResize="0"/>
          <p:nvPr/>
        </p:nvPicPr>
        <p:blipFill>
          <a:blip r:embed="rId8">
            <a:alphaModFix/>
          </a:blip>
          <a:stretch>
            <a:fillRect/>
          </a:stretch>
        </p:blipFill>
        <p:spPr>
          <a:xfrm rot="-1118595">
            <a:off x="3415103" y="2759761"/>
            <a:ext cx="3523073" cy="1980352"/>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22"/>
          <p:cNvSpPr txBox="1"/>
          <p:nvPr>
            <p:ph type="title"/>
          </p:nvPr>
        </p:nvSpPr>
        <p:spPr>
          <a:xfrm>
            <a:off x="0" y="452252"/>
            <a:ext cx="9144000" cy="10668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None/>
            </a:pPr>
            <a:r>
              <a:rPr lang="en-US"/>
              <a:t>Procedure A: Part I</a:t>
            </a:r>
            <a:endParaRPr/>
          </a:p>
        </p:txBody>
      </p:sp>
      <p:sp>
        <p:nvSpPr>
          <p:cNvPr id="146" name="Google Shape;146;p22"/>
          <p:cNvSpPr txBox="1"/>
          <p:nvPr/>
        </p:nvSpPr>
        <p:spPr>
          <a:xfrm>
            <a:off x="170850" y="1230666"/>
            <a:ext cx="8802300" cy="5418000"/>
          </a:xfrm>
          <a:prstGeom prst="rect">
            <a:avLst/>
          </a:prstGeom>
          <a:noFill/>
          <a:ln>
            <a:noFill/>
          </a:ln>
        </p:spPr>
        <p:txBody>
          <a:bodyPr anchorCtr="0" anchor="t" bIns="91425" lIns="91425" spcFirstLastPara="1" rIns="91425" wrap="square" tIns="91425">
            <a:spAutoFit/>
          </a:bodyPr>
          <a:lstStyle/>
          <a:p>
            <a:pPr indent="-317500" lvl="0" marL="457200" rtl="0" algn="l">
              <a:lnSpc>
                <a:spcPct val="150000"/>
              </a:lnSpc>
              <a:spcBef>
                <a:spcPts val="0"/>
              </a:spcBef>
              <a:spcAft>
                <a:spcPts val="0"/>
              </a:spcAft>
              <a:buSzPts val="1400"/>
              <a:buFont typeface="Calibri"/>
              <a:buAutoNum type="arabicPeriod"/>
            </a:pPr>
            <a:r>
              <a:rPr lang="en-US">
                <a:latin typeface="Calibri"/>
                <a:ea typeface="Calibri"/>
                <a:cs typeface="Calibri"/>
                <a:sym typeface="Calibri"/>
              </a:rPr>
              <a:t>First, build the rotor. (Repeat this step 8 times.)</a:t>
            </a:r>
            <a:endParaRPr>
              <a:latin typeface="Calibri"/>
              <a:ea typeface="Calibri"/>
              <a:cs typeface="Calibri"/>
              <a:sym typeface="Calibri"/>
            </a:endParaRPr>
          </a:p>
          <a:p>
            <a:pPr indent="-317500" lvl="1" marL="914400" rtl="0" algn="l">
              <a:lnSpc>
                <a:spcPct val="150000"/>
              </a:lnSpc>
              <a:spcBef>
                <a:spcPts val="0"/>
              </a:spcBef>
              <a:spcAft>
                <a:spcPts val="0"/>
              </a:spcAft>
              <a:buSzPts val="1400"/>
              <a:buFont typeface="Calibri"/>
              <a:buAutoNum type="alphaLcPeriod"/>
            </a:pPr>
            <a:r>
              <a:rPr lang="en-US">
                <a:latin typeface="Calibri"/>
                <a:ea typeface="Calibri"/>
                <a:cs typeface="Calibri"/>
                <a:sym typeface="Calibri"/>
              </a:rPr>
              <a:t>Take the large piece of cardboard and cut out 4 circle pieces which are 3cm in diameter each. </a:t>
            </a:r>
            <a:endParaRPr>
              <a:latin typeface="Calibri"/>
              <a:ea typeface="Calibri"/>
              <a:cs typeface="Calibri"/>
              <a:sym typeface="Calibri"/>
            </a:endParaRPr>
          </a:p>
          <a:p>
            <a:pPr indent="-317500" lvl="1" marL="914400" rtl="0" algn="l">
              <a:lnSpc>
                <a:spcPct val="150000"/>
              </a:lnSpc>
              <a:spcBef>
                <a:spcPts val="0"/>
              </a:spcBef>
              <a:spcAft>
                <a:spcPts val="0"/>
              </a:spcAft>
              <a:buSzPts val="1400"/>
              <a:buFont typeface="Calibri"/>
              <a:buAutoNum type="alphaLcPeriod"/>
            </a:pPr>
            <a:r>
              <a:rPr lang="en-US">
                <a:latin typeface="Calibri"/>
                <a:ea typeface="Calibri"/>
                <a:cs typeface="Calibri"/>
                <a:sym typeface="Calibri"/>
              </a:rPr>
              <a:t>Glue all the circles together to make one thick circle.</a:t>
            </a:r>
            <a:endParaRPr>
              <a:latin typeface="Calibri"/>
              <a:ea typeface="Calibri"/>
              <a:cs typeface="Calibri"/>
              <a:sym typeface="Calibri"/>
            </a:endParaRPr>
          </a:p>
          <a:p>
            <a:pPr indent="-317500" lvl="1" marL="914400" rtl="0" algn="l">
              <a:lnSpc>
                <a:spcPct val="150000"/>
              </a:lnSpc>
              <a:spcBef>
                <a:spcPts val="0"/>
              </a:spcBef>
              <a:spcAft>
                <a:spcPts val="0"/>
              </a:spcAft>
              <a:buSzPts val="1400"/>
              <a:buFont typeface="Calibri"/>
              <a:buAutoNum type="alphaLcPeriod"/>
            </a:pPr>
            <a:r>
              <a:rPr lang="en-US">
                <a:latin typeface="Calibri"/>
                <a:ea typeface="Calibri"/>
                <a:cs typeface="Calibri"/>
                <a:sym typeface="Calibri"/>
              </a:rPr>
              <a:t>Glue thin paper to the outside edge of the thick circle making sure to have it even and balanced.</a:t>
            </a:r>
            <a:endParaRPr>
              <a:latin typeface="Calibri"/>
              <a:ea typeface="Calibri"/>
              <a:cs typeface="Calibri"/>
              <a:sym typeface="Calibri"/>
            </a:endParaRPr>
          </a:p>
          <a:p>
            <a:pPr indent="0" lvl="0" marL="0" rtl="0" algn="l">
              <a:lnSpc>
                <a:spcPct val="150000"/>
              </a:lnSpc>
              <a:spcBef>
                <a:spcPts val="0"/>
              </a:spcBef>
              <a:spcAft>
                <a:spcPts val="0"/>
              </a:spcAft>
              <a:buNone/>
            </a:pPr>
            <a:r>
              <a:t/>
            </a:r>
            <a:endParaRPr>
              <a:latin typeface="Calibri"/>
              <a:ea typeface="Calibri"/>
              <a:cs typeface="Calibri"/>
              <a:sym typeface="Calibri"/>
            </a:endParaRPr>
          </a:p>
          <a:p>
            <a:pPr indent="-317500" lvl="0" marL="457200" rtl="0" algn="l">
              <a:lnSpc>
                <a:spcPct val="150000"/>
              </a:lnSpc>
              <a:spcBef>
                <a:spcPts val="0"/>
              </a:spcBef>
              <a:spcAft>
                <a:spcPts val="0"/>
              </a:spcAft>
              <a:buSzPts val="1400"/>
              <a:buFont typeface="Calibri"/>
              <a:buAutoNum type="arabicPeriod"/>
            </a:pPr>
            <a:r>
              <a:rPr lang="en-US">
                <a:latin typeface="Calibri"/>
                <a:ea typeface="Calibri"/>
                <a:cs typeface="Calibri"/>
                <a:sym typeface="Calibri"/>
              </a:rPr>
              <a:t>Next, build the blades. </a:t>
            </a:r>
            <a:endParaRPr>
              <a:latin typeface="Calibri"/>
              <a:ea typeface="Calibri"/>
              <a:cs typeface="Calibri"/>
              <a:sym typeface="Calibri"/>
            </a:endParaRPr>
          </a:p>
          <a:p>
            <a:pPr indent="-317500" lvl="1" marL="914400" rtl="0" algn="l">
              <a:lnSpc>
                <a:spcPct val="150000"/>
              </a:lnSpc>
              <a:spcBef>
                <a:spcPts val="0"/>
              </a:spcBef>
              <a:spcAft>
                <a:spcPts val="0"/>
              </a:spcAft>
              <a:buSzPts val="1400"/>
              <a:buFont typeface="Calibri"/>
              <a:buAutoNum type="alphaLcPeriod"/>
            </a:pPr>
            <a:r>
              <a:rPr lang="en-US">
                <a:latin typeface="Calibri"/>
                <a:ea typeface="Calibri"/>
                <a:cs typeface="Calibri"/>
                <a:sym typeface="Calibri"/>
              </a:rPr>
              <a:t>Cut 36 rectangular pieces from the cardboard, 12 measuring 6cm x 2.5cm, 12 measuring 8cm X 2.5cm, and 12 measuring </a:t>
            </a:r>
            <a:r>
              <a:rPr lang="en-US">
                <a:latin typeface="Calibri"/>
                <a:ea typeface="Calibri"/>
                <a:cs typeface="Calibri"/>
                <a:sym typeface="Calibri"/>
              </a:rPr>
              <a:t>10cm  x 2.5cm.</a:t>
            </a:r>
            <a:endParaRPr>
              <a:latin typeface="Calibri"/>
              <a:ea typeface="Calibri"/>
              <a:cs typeface="Calibri"/>
              <a:sym typeface="Calibri"/>
            </a:endParaRPr>
          </a:p>
          <a:p>
            <a:pPr indent="-317500" lvl="1" marL="914400" rtl="0" algn="l">
              <a:lnSpc>
                <a:spcPct val="150000"/>
              </a:lnSpc>
              <a:spcBef>
                <a:spcPts val="0"/>
              </a:spcBef>
              <a:spcAft>
                <a:spcPts val="0"/>
              </a:spcAft>
              <a:buSzPts val="1400"/>
              <a:buFont typeface="Calibri"/>
              <a:buAutoNum type="alphaLcPeriod"/>
            </a:pPr>
            <a:r>
              <a:rPr lang="en-US">
                <a:latin typeface="Calibri"/>
                <a:ea typeface="Calibri"/>
                <a:cs typeface="Calibri"/>
                <a:sym typeface="Calibri"/>
              </a:rPr>
              <a:t>Cut out one edge of each blade so that it forms a round shape which enables you to easily glue them to the rotor.</a:t>
            </a:r>
            <a:endParaRPr>
              <a:latin typeface="Calibri"/>
              <a:ea typeface="Calibri"/>
              <a:cs typeface="Calibri"/>
              <a:sym typeface="Calibri"/>
            </a:endParaRPr>
          </a:p>
          <a:p>
            <a:pPr indent="-317500" lvl="1" marL="914400" rtl="0" algn="l">
              <a:lnSpc>
                <a:spcPct val="150000"/>
              </a:lnSpc>
              <a:spcBef>
                <a:spcPts val="0"/>
              </a:spcBef>
              <a:spcAft>
                <a:spcPts val="0"/>
              </a:spcAft>
              <a:buSzPts val="1400"/>
              <a:buFont typeface="Calibri"/>
              <a:buAutoNum type="alphaLcPeriod"/>
            </a:pPr>
            <a:r>
              <a:rPr lang="en-US">
                <a:latin typeface="Calibri"/>
                <a:ea typeface="Calibri"/>
                <a:cs typeface="Calibri"/>
                <a:sym typeface="Calibri"/>
              </a:rPr>
              <a:t>Snip the corners on the other edge.</a:t>
            </a:r>
            <a:endParaRPr>
              <a:latin typeface="Calibri"/>
              <a:ea typeface="Calibri"/>
              <a:cs typeface="Calibri"/>
              <a:sym typeface="Calibri"/>
            </a:endParaRPr>
          </a:p>
          <a:p>
            <a:pPr indent="-317500" lvl="1" marL="914400" rtl="0" algn="l">
              <a:lnSpc>
                <a:spcPct val="150000"/>
              </a:lnSpc>
              <a:spcBef>
                <a:spcPts val="0"/>
              </a:spcBef>
              <a:spcAft>
                <a:spcPts val="0"/>
              </a:spcAft>
              <a:buSzPts val="1400"/>
              <a:buFont typeface="Calibri"/>
              <a:buAutoNum type="alphaLcPeriod"/>
            </a:pPr>
            <a:r>
              <a:rPr lang="en-US">
                <a:latin typeface="Calibri"/>
                <a:ea typeface="Calibri"/>
                <a:cs typeface="Calibri"/>
                <a:sym typeface="Calibri"/>
              </a:rPr>
              <a:t>You’ll also need to slightly fold the blades to give it its curved shape.</a:t>
            </a:r>
            <a:endParaRPr>
              <a:latin typeface="Calibri"/>
              <a:ea typeface="Calibri"/>
              <a:cs typeface="Calibri"/>
              <a:sym typeface="Calibri"/>
            </a:endParaRPr>
          </a:p>
          <a:p>
            <a:pPr indent="-317500" lvl="1" marL="914400" rtl="0" algn="l">
              <a:lnSpc>
                <a:spcPct val="150000"/>
              </a:lnSpc>
              <a:spcBef>
                <a:spcPts val="0"/>
              </a:spcBef>
              <a:spcAft>
                <a:spcPts val="0"/>
              </a:spcAft>
              <a:buSzPts val="1400"/>
              <a:buFont typeface="Calibri"/>
              <a:buAutoNum type="alphaLcPeriod"/>
            </a:pPr>
            <a:r>
              <a:rPr lang="en-US">
                <a:latin typeface="Calibri"/>
                <a:ea typeface="Calibri"/>
                <a:cs typeface="Calibri"/>
                <a:sym typeface="Calibri"/>
              </a:rPr>
              <a:t>Now take four blades from one size and glue it on the rotor slightly curved in order for the wind to push against it.</a:t>
            </a:r>
            <a:endParaRPr>
              <a:latin typeface="Calibri"/>
              <a:ea typeface="Calibri"/>
              <a:cs typeface="Calibri"/>
              <a:sym typeface="Calibri"/>
            </a:endParaRPr>
          </a:p>
          <a:p>
            <a:pPr indent="-317500" lvl="1" marL="914400" rtl="0" algn="l">
              <a:lnSpc>
                <a:spcPct val="150000"/>
              </a:lnSpc>
              <a:spcBef>
                <a:spcPts val="0"/>
              </a:spcBef>
              <a:spcAft>
                <a:spcPts val="0"/>
              </a:spcAft>
              <a:buSzPts val="1400"/>
              <a:buFont typeface="Calibri"/>
              <a:buAutoNum type="alphaLcPeriod"/>
            </a:pPr>
            <a:r>
              <a:rPr lang="en-US">
                <a:latin typeface="Calibri"/>
                <a:ea typeface="Calibri"/>
                <a:cs typeface="Calibri"/>
                <a:sym typeface="Calibri"/>
              </a:rPr>
              <a:t>Once you have finished you should have 9 different rotors with blades of 3 different sizes coming off of them.</a:t>
            </a:r>
            <a:endParaRPr>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Paradigm">
  <a:themeElements>
    <a:clrScheme name="Paradigm">
      <a:dk1>
        <a:srgbClr val="31394D"/>
      </a:dk1>
      <a:lt1>
        <a:srgbClr val="FFFFFF"/>
      </a:lt1>
      <a:dk2>
        <a:srgbClr val="666666"/>
      </a:dk2>
      <a:lt2>
        <a:srgbClr val="626B73"/>
      </a:lt2>
      <a:accent1>
        <a:srgbClr val="002F4A"/>
      </a:accent1>
      <a:accent2>
        <a:srgbClr val="D9C4B1"/>
      </a:accent2>
      <a:accent3>
        <a:srgbClr val="EDE3DA"/>
      </a:accent3>
      <a:accent4>
        <a:srgbClr val="B85741"/>
      </a:accent4>
      <a:accent5>
        <a:srgbClr val="009384"/>
      </a:accent5>
      <a:accent6>
        <a:srgbClr val="D0F6FF"/>
      </a:accent6>
      <a:hlink>
        <a:srgbClr val="009384"/>
      </a:hlink>
      <a:folHlink>
        <a:srgbClr val="00938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