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Roboto"/>
      <p:regular r:id="rId16"/>
      <p:bold r:id="rId17"/>
      <p:italic r:id="rId18"/>
      <p:boldItalic r:id="rId19"/>
    </p:embeddedFont>
    <p:embeddedFont>
      <p:font typeface="Anaheim"/>
      <p:regular r:id="rId20"/>
    </p:embeddedFont>
    <p:embeddedFont>
      <p:font typeface="Montserrat"/>
      <p:regular r:id="rId21"/>
      <p:bold r:id="rId22"/>
      <p:italic r:id="rId23"/>
      <p:boldItalic r:id="rId24"/>
    </p:embeddedFont>
    <p:embeddedFont>
      <p:font typeface="Bebas Neue"/>
      <p:regular r:id="rId25"/>
    </p:embeddedFont>
    <p:embeddedFont>
      <p:font typeface="Montserrat Medium"/>
      <p:regular r:id="rId26"/>
      <p:bold r:id="rId27"/>
      <p:italic r:id="rId28"/>
      <p:boldItalic r:id="rId29"/>
    </p:embeddedFont>
    <p:embeddedFont>
      <p:font typeface="Montserrat ExtraBold"/>
      <p:bold r:id="rId30"/>
      <p:boldItalic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naheim-regular.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Medium-regular.fntdata"/><Relationship Id="rId25" Type="http://schemas.openxmlformats.org/officeDocument/2006/relationships/font" Target="fonts/BebasNeue-regular.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Medium-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ExtraBold-boldItalic.fntdata"/><Relationship Id="rId30" Type="http://schemas.openxmlformats.org/officeDocument/2006/relationships/font" Target="fonts/MontserratExtraBold-bold.fntdata"/><Relationship Id="rId11" Type="http://schemas.openxmlformats.org/officeDocument/2006/relationships/slide" Target="slides/slide7.xml"/><Relationship Id="rId33" Type="http://schemas.openxmlformats.org/officeDocument/2006/relationships/font" Target="fonts/SourceSansPro-bold.fntdata"/><Relationship Id="rId10" Type="http://schemas.openxmlformats.org/officeDocument/2006/relationships/slide" Target="slides/slide6.xml"/><Relationship Id="rId32" Type="http://schemas.openxmlformats.org/officeDocument/2006/relationships/font" Target="fonts/SourceSansPro-regular.fntdata"/><Relationship Id="rId13" Type="http://schemas.openxmlformats.org/officeDocument/2006/relationships/slide" Target="slides/slide9.xml"/><Relationship Id="rId35" Type="http://schemas.openxmlformats.org/officeDocument/2006/relationships/font" Target="fonts/SourceSansPro-boldItalic.fntdata"/><Relationship Id="rId12" Type="http://schemas.openxmlformats.org/officeDocument/2006/relationships/slide" Target="slides/slide8.xml"/><Relationship Id="rId34" Type="http://schemas.openxmlformats.org/officeDocument/2006/relationships/font" Target="fonts/SourceSansPro-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old.fntdata"/><Relationship Id="rId16" Type="http://schemas.openxmlformats.org/officeDocument/2006/relationships/font" Target="fonts/Roboto-regular.fntdata"/><Relationship Id="rId19" Type="http://schemas.openxmlformats.org/officeDocument/2006/relationships/font" Target="fonts/Roboto-boldItalic.fntdata"/><Relationship Id="rId18" Type="http://schemas.openxmlformats.org/officeDocument/2006/relationships/font" Target="fonts/Roboto-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b37d1f106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b37d1f106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1d05cced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21d05cced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534c337b1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534c337b1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1d05cced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1d05cced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534c337b14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534c337b1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534c337b14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534c337b14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534c337b14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534c337b14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37d1f1062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37d1f1062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1c8c68109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21c8c68109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three days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b37d1f1062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b37d1f1062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62189" t="3688"/>
          <a:stretch/>
        </p:blipFill>
        <p:spPr>
          <a:xfrm>
            <a:off x="7764750" y="1521950"/>
            <a:ext cx="1379249" cy="2533200"/>
          </a:xfrm>
          <a:prstGeom prst="rect">
            <a:avLst/>
          </a:prstGeom>
          <a:noFill/>
          <a:ln>
            <a:noFill/>
          </a:ln>
        </p:spPr>
      </p:pic>
      <p:sp>
        <p:nvSpPr>
          <p:cNvPr id="10" name="Google Shape;10;p2"/>
          <p:cNvSpPr txBox="1"/>
          <p:nvPr>
            <p:ph type="ctrTitle"/>
          </p:nvPr>
        </p:nvSpPr>
        <p:spPr>
          <a:xfrm>
            <a:off x="720000" y="955075"/>
            <a:ext cx="5294700" cy="1703400"/>
          </a:xfrm>
          <a:prstGeom prst="rect">
            <a:avLst/>
          </a:prstGeom>
        </p:spPr>
        <p:txBody>
          <a:bodyPr anchorCtr="0" anchor="b" bIns="91425" lIns="91425" spcFirstLastPara="1" rIns="91425" wrap="square" tIns="91425">
            <a:noAutofit/>
          </a:bodyPr>
          <a:lstStyle>
            <a:lvl1pPr lvl="0">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20000" y="2902750"/>
            <a:ext cx="37350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2" name="Google Shape;12;p2"/>
          <p:cNvSpPr/>
          <p:nvPr/>
        </p:nvSpPr>
        <p:spPr>
          <a:xfrm>
            <a:off x="6346300" y="759479"/>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pic>
        <p:nvPicPr>
          <p:cNvPr id="61" name="Google Shape;61;p11"/>
          <p:cNvPicPr preferRelativeResize="0"/>
          <p:nvPr/>
        </p:nvPicPr>
        <p:blipFill rotWithShape="1">
          <a:blip r:embed="rId2">
            <a:alphaModFix/>
          </a:blip>
          <a:srcRect b="0" l="0" r="4933" t="0"/>
          <a:stretch/>
        </p:blipFill>
        <p:spPr>
          <a:xfrm>
            <a:off x="2423813" y="942650"/>
            <a:ext cx="4296376" cy="3258350"/>
          </a:xfrm>
          <a:prstGeom prst="rect">
            <a:avLst/>
          </a:prstGeom>
          <a:noFill/>
          <a:ln>
            <a:noFill/>
          </a:ln>
        </p:spPr>
      </p:pic>
      <p:sp>
        <p:nvSpPr>
          <p:cNvPr id="62" name="Google Shape;62;p11"/>
          <p:cNvSpPr/>
          <p:nvPr/>
        </p:nvSpPr>
        <p:spPr>
          <a:xfrm flipH="1">
            <a:off x="3995850" y="540000"/>
            <a:ext cx="1152300" cy="1152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1"/>
          <p:cNvSpPr txBox="1"/>
          <p:nvPr>
            <p:ph hasCustomPrompt="1" type="title"/>
          </p:nvPr>
        </p:nvSpPr>
        <p:spPr>
          <a:xfrm>
            <a:off x="941550" y="1692300"/>
            <a:ext cx="72609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4" name="Google Shape;64;p11"/>
          <p:cNvSpPr txBox="1"/>
          <p:nvPr>
            <p:ph idx="1" type="subTitle"/>
          </p:nvPr>
        </p:nvSpPr>
        <p:spPr>
          <a:xfrm>
            <a:off x="1284000" y="326707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5" name="Google Shape;65;p11"/>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6" name="Shape 6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67" name="Shape 67"/>
        <p:cNvGrpSpPr/>
        <p:nvPr/>
      </p:nvGrpSpPr>
      <p:grpSpPr>
        <a:xfrm>
          <a:off x="0" y="0"/>
          <a:ext cx="0" cy="0"/>
          <a:chOff x="0" y="0"/>
          <a:chExt cx="0" cy="0"/>
        </a:xfrm>
      </p:grpSpPr>
      <p:pic>
        <p:nvPicPr>
          <p:cNvPr id="68" name="Google Shape;68;p13"/>
          <p:cNvPicPr preferRelativeResize="0"/>
          <p:nvPr/>
        </p:nvPicPr>
        <p:blipFill rotWithShape="1">
          <a:blip r:embed="rId2">
            <a:alphaModFix/>
          </a:blip>
          <a:srcRect b="0" l="0" r="25317" t="0"/>
          <a:stretch/>
        </p:blipFill>
        <p:spPr>
          <a:xfrm rot="5400000">
            <a:off x="174625" y="2495374"/>
            <a:ext cx="2726400" cy="2632201"/>
          </a:xfrm>
          <a:prstGeom prst="rect">
            <a:avLst/>
          </a:prstGeom>
          <a:noFill/>
          <a:ln>
            <a:noFill/>
          </a:ln>
        </p:spPr>
      </p:pic>
      <p:sp>
        <p:nvSpPr>
          <p:cNvPr id="69" name="Google Shape;69;p13"/>
          <p:cNvSpPr txBox="1"/>
          <p:nvPr>
            <p:ph type="title"/>
          </p:nvPr>
        </p:nvSpPr>
        <p:spPr>
          <a:xfrm>
            <a:off x="3070500" y="1219313"/>
            <a:ext cx="2669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0" name="Google Shape;70;p13"/>
          <p:cNvSpPr txBox="1"/>
          <p:nvPr>
            <p:ph hasCustomPrompt="1" idx="2" type="title"/>
          </p:nvPr>
        </p:nvSpPr>
        <p:spPr>
          <a:xfrm>
            <a:off x="3070500" y="626138"/>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p:nvPr>
            <p:ph idx="1" type="subTitle"/>
          </p:nvPr>
        </p:nvSpPr>
        <p:spPr>
          <a:xfrm>
            <a:off x="3070500" y="1805838"/>
            <a:ext cx="26697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2" name="Google Shape;72;p13"/>
          <p:cNvSpPr txBox="1"/>
          <p:nvPr>
            <p:ph idx="3" type="title"/>
          </p:nvPr>
        </p:nvSpPr>
        <p:spPr>
          <a:xfrm>
            <a:off x="5754300" y="1219313"/>
            <a:ext cx="2669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3" name="Google Shape;73;p13"/>
          <p:cNvSpPr txBox="1"/>
          <p:nvPr>
            <p:ph hasCustomPrompt="1" idx="4" type="title"/>
          </p:nvPr>
        </p:nvSpPr>
        <p:spPr>
          <a:xfrm>
            <a:off x="5754300" y="626138"/>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p:nvPr>
            <p:ph idx="5" type="subTitle"/>
          </p:nvPr>
        </p:nvSpPr>
        <p:spPr>
          <a:xfrm>
            <a:off x="5754300" y="1805838"/>
            <a:ext cx="26697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5" name="Google Shape;75;p13"/>
          <p:cNvSpPr txBox="1"/>
          <p:nvPr>
            <p:ph idx="6" type="title"/>
          </p:nvPr>
        </p:nvSpPr>
        <p:spPr>
          <a:xfrm>
            <a:off x="3070500" y="3130788"/>
            <a:ext cx="2669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6" name="Google Shape;76;p13"/>
          <p:cNvSpPr txBox="1"/>
          <p:nvPr>
            <p:ph hasCustomPrompt="1" idx="7" type="title"/>
          </p:nvPr>
        </p:nvSpPr>
        <p:spPr>
          <a:xfrm>
            <a:off x="3070500" y="2537613"/>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p:nvPr>
            <p:ph idx="8" type="subTitle"/>
          </p:nvPr>
        </p:nvSpPr>
        <p:spPr>
          <a:xfrm>
            <a:off x="3070500" y="3717313"/>
            <a:ext cx="26697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 name="Google Shape;78;p13"/>
          <p:cNvSpPr txBox="1"/>
          <p:nvPr>
            <p:ph idx="9" type="title"/>
          </p:nvPr>
        </p:nvSpPr>
        <p:spPr>
          <a:xfrm>
            <a:off x="5754300" y="3130788"/>
            <a:ext cx="26697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3"/>
          <p:cNvSpPr txBox="1"/>
          <p:nvPr>
            <p:ph hasCustomPrompt="1" idx="13" type="title"/>
          </p:nvPr>
        </p:nvSpPr>
        <p:spPr>
          <a:xfrm>
            <a:off x="5754300" y="2537613"/>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p:nvPr>
            <p:ph idx="14" type="subTitle"/>
          </p:nvPr>
        </p:nvSpPr>
        <p:spPr>
          <a:xfrm>
            <a:off x="5754300" y="3717313"/>
            <a:ext cx="26697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1" name="Google Shape;81;p13"/>
          <p:cNvSpPr/>
          <p:nvPr/>
        </p:nvSpPr>
        <p:spPr>
          <a:xfrm>
            <a:off x="738800" y="2805475"/>
            <a:ext cx="1484400" cy="148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8065250" y="-3038796"/>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BLANK_1_2">
    <p:spTree>
      <p:nvGrpSpPr>
        <p:cNvPr id="83" name="Shape 83"/>
        <p:cNvGrpSpPr/>
        <p:nvPr/>
      </p:nvGrpSpPr>
      <p:grpSpPr>
        <a:xfrm>
          <a:off x="0" y="0"/>
          <a:ext cx="0" cy="0"/>
          <a:chOff x="0" y="0"/>
          <a:chExt cx="0" cy="0"/>
        </a:xfrm>
      </p:grpSpPr>
      <p:sp>
        <p:nvSpPr>
          <p:cNvPr id="84" name="Google Shape;84;p14"/>
          <p:cNvSpPr txBox="1"/>
          <p:nvPr>
            <p:ph type="title"/>
          </p:nvPr>
        </p:nvSpPr>
        <p:spPr>
          <a:xfrm>
            <a:off x="794775" y="1219325"/>
            <a:ext cx="2468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14"/>
          <p:cNvSpPr txBox="1"/>
          <p:nvPr>
            <p:ph hasCustomPrompt="1" idx="2" type="title"/>
          </p:nvPr>
        </p:nvSpPr>
        <p:spPr>
          <a:xfrm>
            <a:off x="794775" y="626150"/>
            <a:ext cx="24681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4"/>
          <p:cNvSpPr txBox="1"/>
          <p:nvPr>
            <p:ph idx="1" type="subTitle"/>
          </p:nvPr>
        </p:nvSpPr>
        <p:spPr>
          <a:xfrm>
            <a:off x="794775" y="1805850"/>
            <a:ext cx="2468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87" name="Google Shape;87;p14"/>
          <p:cNvSpPr txBox="1"/>
          <p:nvPr>
            <p:ph idx="3" type="title"/>
          </p:nvPr>
        </p:nvSpPr>
        <p:spPr>
          <a:xfrm>
            <a:off x="794775" y="3130800"/>
            <a:ext cx="2468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8" name="Google Shape;88;p14"/>
          <p:cNvSpPr txBox="1"/>
          <p:nvPr>
            <p:ph hasCustomPrompt="1" idx="4" type="title"/>
          </p:nvPr>
        </p:nvSpPr>
        <p:spPr>
          <a:xfrm>
            <a:off x="794775" y="2537625"/>
            <a:ext cx="24681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4"/>
          <p:cNvSpPr txBox="1"/>
          <p:nvPr>
            <p:ph idx="5" type="subTitle"/>
          </p:nvPr>
        </p:nvSpPr>
        <p:spPr>
          <a:xfrm>
            <a:off x="794775" y="3717325"/>
            <a:ext cx="2468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0" name="Google Shape;90;p14"/>
          <p:cNvSpPr txBox="1"/>
          <p:nvPr>
            <p:ph idx="6" type="title"/>
          </p:nvPr>
        </p:nvSpPr>
        <p:spPr>
          <a:xfrm>
            <a:off x="3337950" y="1219325"/>
            <a:ext cx="2468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4"/>
          <p:cNvSpPr txBox="1"/>
          <p:nvPr>
            <p:ph hasCustomPrompt="1" idx="7" type="title"/>
          </p:nvPr>
        </p:nvSpPr>
        <p:spPr>
          <a:xfrm>
            <a:off x="3337950" y="626150"/>
            <a:ext cx="24681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4"/>
          <p:cNvSpPr txBox="1"/>
          <p:nvPr>
            <p:ph idx="8" type="subTitle"/>
          </p:nvPr>
        </p:nvSpPr>
        <p:spPr>
          <a:xfrm>
            <a:off x="3337950" y="1805850"/>
            <a:ext cx="2468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3" name="Google Shape;93;p14"/>
          <p:cNvSpPr txBox="1"/>
          <p:nvPr>
            <p:ph idx="9" type="title"/>
          </p:nvPr>
        </p:nvSpPr>
        <p:spPr>
          <a:xfrm>
            <a:off x="3337950" y="3130800"/>
            <a:ext cx="2468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4" name="Google Shape;94;p14"/>
          <p:cNvSpPr txBox="1"/>
          <p:nvPr>
            <p:ph hasCustomPrompt="1" idx="13" type="title"/>
          </p:nvPr>
        </p:nvSpPr>
        <p:spPr>
          <a:xfrm>
            <a:off x="3337950" y="2537625"/>
            <a:ext cx="24681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4"/>
          <p:cNvSpPr txBox="1"/>
          <p:nvPr>
            <p:ph idx="14" type="subTitle"/>
          </p:nvPr>
        </p:nvSpPr>
        <p:spPr>
          <a:xfrm>
            <a:off x="3337950" y="3717325"/>
            <a:ext cx="2468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96" name="Google Shape;96;p14"/>
          <p:cNvSpPr txBox="1"/>
          <p:nvPr>
            <p:ph idx="15" type="title"/>
          </p:nvPr>
        </p:nvSpPr>
        <p:spPr>
          <a:xfrm>
            <a:off x="5881125" y="1219325"/>
            <a:ext cx="24681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4"/>
          <p:cNvSpPr txBox="1"/>
          <p:nvPr>
            <p:ph hasCustomPrompt="1" idx="16" type="title"/>
          </p:nvPr>
        </p:nvSpPr>
        <p:spPr>
          <a:xfrm>
            <a:off x="5881125" y="626150"/>
            <a:ext cx="24681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 name="Google Shape;98;p14"/>
          <p:cNvSpPr txBox="1"/>
          <p:nvPr>
            <p:ph idx="17" type="subTitle"/>
          </p:nvPr>
        </p:nvSpPr>
        <p:spPr>
          <a:xfrm>
            <a:off x="5881125" y="1805850"/>
            <a:ext cx="2468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9" name="Shape 99"/>
        <p:cNvGrpSpPr/>
        <p:nvPr/>
      </p:nvGrpSpPr>
      <p:grpSpPr>
        <a:xfrm>
          <a:off x="0" y="0"/>
          <a:ext cx="0" cy="0"/>
          <a:chOff x="0" y="0"/>
          <a:chExt cx="0" cy="0"/>
        </a:xfrm>
      </p:grpSpPr>
      <p:pic>
        <p:nvPicPr>
          <p:cNvPr id="100" name="Google Shape;100;p15"/>
          <p:cNvPicPr preferRelativeResize="0"/>
          <p:nvPr/>
        </p:nvPicPr>
        <p:blipFill rotWithShape="1">
          <a:blip r:embed="rId2">
            <a:alphaModFix/>
          </a:blip>
          <a:srcRect b="0" l="0" r="46486" t="37729"/>
          <a:stretch/>
        </p:blipFill>
        <p:spPr>
          <a:xfrm flipH="1">
            <a:off x="0" y="0"/>
            <a:ext cx="2190675" cy="1837976"/>
          </a:xfrm>
          <a:prstGeom prst="rect">
            <a:avLst/>
          </a:prstGeom>
          <a:noFill/>
          <a:ln>
            <a:noFill/>
          </a:ln>
        </p:spPr>
      </p:pic>
      <p:sp>
        <p:nvSpPr>
          <p:cNvPr id="101" name="Google Shape;101;p15"/>
          <p:cNvSpPr txBox="1"/>
          <p:nvPr>
            <p:ph type="title"/>
          </p:nvPr>
        </p:nvSpPr>
        <p:spPr>
          <a:xfrm>
            <a:off x="2290025" y="2952900"/>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02" name="Google Shape;102;p15"/>
          <p:cNvSpPr txBox="1"/>
          <p:nvPr>
            <p:ph idx="1" type="subTitle"/>
          </p:nvPr>
        </p:nvSpPr>
        <p:spPr>
          <a:xfrm>
            <a:off x="2290025" y="1837975"/>
            <a:ext cx="4563900" cy="129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3" name="Google Shape;103;p15"/>
          <p:cNvSpPr/>
          <p:nvPr/>
        </p:nvSpPr>
        <p:spPr>
          <a:xfrm flipH="1">
            <a:off x="7313424" y="2571750"/>
            <a:ext cx="1484400" cy="1484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p:nvPr/>
        </p:nvSpPr>
        <p:spPr>
          <a:xfrm flipH="1">
            <a:off x="1000149" y="675438"/>
            <a:ext cx="7143750" cy="3792625"/>
          </a:xfrm>
          <a:custGeom>
            <a:rect b="b" l="l" r="r" t="t"/>
            <a:pathLst>
              <a:path extrusionOk="0" h="151705" w="285750">
                <a:moveTo>
                  <a:pt x="276261" y="9295"/>
                </a:moveTo>
                <a:lnTo>
                  <a:pt x="276261" y="142410"/>
                </a:lnTo>
                <a:lnTo>
                  <a:pt x="9489" y="142410"/>
                </a:lnTo>
                <a:lnTo>
                  <a:pt x="9489" y="9295"/>
                </a:lnTo>
                <a:close/>
                <a:moveTo>
                  <a:pt x="0" y="0"/>
                </a:moveTo>
                <a:lnTo>
                  <a:pt x="0" y="151705"/>
                </a:lnTo>
                <a:lnTo>
                  <a:pt x="285750" y="151705"/>
                </a:lnTo>
                <a:lnTo>
                  <a:pt x="2857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BLANK_1_1_1">
    <p:spTree>
      <p:nvGrpSpPr>
        <p:cNvPr id="105" name="Shape 105"/>
        <p:cNvGrpSpPr/>
        <p:nvPr/>
      </p:nvGrpSpPr>
      <p:grpSpPr>
        <a:xfrm>
          <a:off x="0" y="0"/>
          <a:ext cx="0" cy="0"/>
          <a:chOff x="0" y="0"/>
          <a:chExt cx="0" cy="0"/>
        </a:xfrm>
      </p:grpSpPr>
      <p:sp>
        <p:nvSpPr>
          <p:cNvPr id="106" name="Google Shape;106;p16"/>
          <p:cNvSpPr txBox="1"/>
          <p:nvPr>
            <p:ph type="title"/>
          </p:nvPr>
        </p:nvSpPr>
        <p:spPr>
          <a:xfrm>
            <a:off x="720000" y="680250"/>
            <a:ext cx="4655700" cy="1757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6"/>
          <p:cNvSpPr txBox="1"/>
          <p:nvPr>
            <p:ph idx="1" type="subTitle"/>
          </p:nvPr>
        </p:nvSpPr>
        <p:spPr>
          <a:xfrm>
            <a:off x="720000" y="2437350"/>
            <a:ext cx="3512400" cy="11106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08" name="Google Shape;108;p16"/>
          <p:cNvPicPr preferRelativeResize="0"/>
          <p:nvPr/>
        </p:nvPicPr>
        <p:blipFill rotWithShape="1">
          <a:blip r:embed="rId2">
            <a:alphaModFix/>
          </a:blip>
          <a:srcRect b="55452" l="0" r="32432" t="0"/>
          <a:stretch/>
        </p:blipFill>
        <p:spPr>
          <a:xfrm flipH="1">
            <a:off x="0" y="3886201"/>
            <a:ext cx="2769425" cy="1316500"/>
          </a:xfrm>
          <a:prstGeom prst="rect">
            <a:avLst/>
          </a:prstGeom>
          <a:noFill/>
          <a:ln>
            <a:noFill/>
          </a:ln>
        </p:spPr>
      </p:pic>
      <p:sp>
        <p:nvSpPr>
          <p:cNvPr id="109" name="Google Shape;109;p16"/>
          <p:cNvSpPr/>
          <p:nvPr/>
        </p:nvSpPr>
        <p:spPr>
          <a:xfrm flipH="1">
            <a:off x="7798375" y="540000"/>
            <a:ext cx="1152300" cy="1152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1_1_3">
    <p:spTree>
      <p:nvGrpSpPr>
        <p:cNvPr id="110" name="Shape 110"/>
        <p:cNvGrpSpPr/>
        <p:nvPr/>
      </p:nvGrpSpPr>
      <p:grpSpPr>
        <a:xfrm>
          <a:off x="0" y="0"/>
          <a:ext cx="0" cy="0"/>
          <a:chOff x="0" y="0"/>
          <a:chExt cx="0" cy="0"/>
        </a:xfrm>
      </p:grpSpPr>
      <p:sp>
        <p:nvSpPr>
          <p:cNvPr id="111" name="Google Shape;111;p17"/>
          <p:cNvSpPr txBox="1"/>
          <p:nvPr>
            <p:ph type="title"/>
          </p:nvPr>
        </p:nvSpPr>
        <p:spPr>
          <a:xfrm flipH="1">
            <a:off x="4911600" y="1226900"/>
            <a:ext cx="3512400" cy="1210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17"/>
          <p:cNvSpPr txBox="1"/>
          <p:nvPr>
            <p:ph idx="1" type="subTitle"/>
          </p:nvPr>
        </p:nvSpPr>
        <p:spPr>
          <a:xfrm flipH="1">
            <a:off x="4911600" y="2437350"/>
            <a:ext cx="3512400" cy="1110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113" name="Google Shape;113;p17"/>
          <p:cNvPicPr preferRelativeResize="0"/>
          <p:nvPr/>
        </p:nvPicPr>
        <p:blipFill rotWithShape="1">
          <a:blip r:embed="rId2">
            <a:alphaModFix/>
          </a:blip>
          <a:srcRect b="55452" l="0" r="32432" t="0"/>
          <a:stretch/>
        </p:blipFill>
        <p:spPr>
          <a:xfrm>
            <a:off x="6374575" y="3886201"/>
            <a:ext cx="2769425" cy="1316500"/>
          </a:xfrm>
          <a:prstGeom prst="rect">
            <a:avLst/>
          </a:prstGeom>
          <a:noFill/>
          <a:ln>
            <a:noFill/>
          </a:ln>
        </p:spPr>
      </p:pic>
      <p:sp>
        <p:nvSpPr>
          <p:cNvPr id="114" name="Google Shape;114;p17"/>
          <p:cNvSpPr/>
          <p:nvPr/>
        </p:nvSpPr>
        <p:spPr>
          <a:xfrm>
            <a:off x="193325" y="540000"/>
            <a:ext cx="1152300" cy="11523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
    <p:spTree>
      <p:nvGrpSpPr>
        <p:cNvPr id="115" name="Shape 115"/>
        <p:cNvGrpSpPr/>
        <p:nvPr/>
      </p:nvGrpSpPr>
      <p:grpSpPr>
        <a:xfrm>
          <a:off x="0" y="0"/>
          <a:ext cx="0" cy="0"/>
          <a:chOff x="0" y="0"/>
          <a:chExt cx="0" cy="0"/>
        </a:xfrm>
      </p:grpSpPr>
      <p:sp>
        <p:nvSpPr>
          <p:cNvPr id="116" name="Google Shape;116;p18"/>
          <p:cNvSpPr/>
          <p:nvPr/>
        </p:nvSpPr>
        <p:spPr>
          <a:xfrm>
            <a:off x="8524950" y="463240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18"/>
          <p:cNvPicPr preferRelativeResize="0"/>
          <p:nvPr/>
        </p:nvPicPr>
        <p:blipFill rotWithShape="1">
          <a:blip r:embed="rId2">
            <a:alphaModFix/>
          </a:blip>
          <a:srcRect b="58329" l="0" r="69490" t="3688"/>
          <a:stretch/>
        </p:blipFill>
        <p:spPr>
          <a:xfrm>
            <a:off x="7895050" y="4022375"/>
            <a:ext cx="1248950" cy="1121124"/>
          </a:xfrm>
          <a:prstGeom prst="rect">
            <a:avLst/>
          </a:prstGeom>
          <a:noFill/>
          <a:ln>
            <a:noFill/>
          </a:ln>
        </p:spPr>
      </p:pic>
      <p:sp>
        <p:nvSpPr>
          <p:cNvPr id="118" name="Google Shape;118;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9" name="Google Shape;119;p18"/>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Font typeface="Livvic"/>
              <a:buAutoNum type="arabicPeriod"/>
              <a:defRPr sz="1200">
                <a:solidFill>
                  <a:srgbClr val="434343"/>
                </a:solidFill>
                <a:latin typeface="Source Sans Pro"/>
                <a:ea typeface="Source Sans Pro"/>
                <a:cs typeface="Source Sans Pro"/>
                <a:sym typeface="Source Sans Pro"/>
              </a:defRPr>
            </a:lvl1pPr>
            <a:lvl2pPr indent="-304800" lvl="1" marL="914400" rtl="0">
              <a:lnSpc>
                <a:spcPct val="100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00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00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00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00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00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00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00000"/>
              </a:lnSpc>
              <a:spcBef>
                <a:spcPts val="0"/>
              </a:spcBef>
              <a:spcAft>
                <a:spcPts val="0"/>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20" name="Shape 120"/>
        <p:cNvGrpSpPr/>
        <p:nvPr/>
      </p:nvGrpSpPr>
      <p:grpSpPr>
        <a:xfrm>
          <a:off x="0" y="0"/>
          <a:ext cx="0" cy="0"/>
          <a:chOff x="0" y="0"/>
          <a:chExt cx="0" cy="0"/>
        </a:xfrm>
      </p:grpSpPr>
      <p:pic>
        <p:nvPicPr>
          <p:cNvPr id="121" name="Google Shape;121;p19"/>
          <p:cNvPicPr preferRelativeResize="0"/>
          <p:nvPr/>
        </p:nvPicPr>
        <p:blipFill rotWithShape="1">
          <a:blip r:embed="rId2">
            <a:alphaModFix/>
          </a:blip>
          <a:srcRect b="0" l="121" r="56600" t="0"/>
          <a:stretch/>
        </p:blipFill>
        <p:spPr>
          <a:xfrm flipH="1" rot="-5400000">
            <a:off x="5764921" y="2817426"/>
            <a:ext cx="1673551" cy="2788099"/>
          </a:xfrm>
          <a:prstGeom prst="rect">
            <a:avLst/>
          </a:prstGeom>
          <a:noFill/>
          <a:ln>
            <a:noFill/>
          </a:ln>
        </p:spPr>
      </p:pic>
      <p:sp>
        <p:nvSpPr>
          <p:cNvPr id="122" name="Google Shape;122;p19"/>
          <p:cNvSpPr txBox="1"/>
          <p:nvPr>
            <p:ph type="title"/>
          </p:nvPr>
        </p:nvSpPr>
        <p:spPr>
          <a:xfrm flipH="1">
            <a:off x="711539" y="2188792"/>
            <a:ext cx="41652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6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3" name="Google Shape;123;p19"/>
          <p:cNvSpPr txBox="1"/>
          <p:nvPr>
            <p:ph hasCustomPrompt="1" idx="2" type="title"/>
          </p:nvPr>
        </p:nvSpPr>
        <p:spPr>
          <a:xfrm flipH="1">
            <a:off x="711539" y="1337825"/>
            <a:ext cx="41652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24" name="Google Shape;124;p19"/>
          <p:cNvSpPr txBox="1"/>
          <p:nvPr>
            <p:ph idx="1" type="subTitle"/>
          </p:nvPr>
        </p:nvSpPr>
        <p:spPr>
          <a:xfrm flipH="1">
            <a:off x="711539" y="3132175"/>
            <a:ext cx="4165200" cy="713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5" name="Google Shape;125;p19"/>
          <p:cNvSpPr/>
          <p:nvPr/>
        </p:nvSpPr>
        <p:spPr>
          <a:xfrm>
            <a:off x="-8378"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3">
    <p:spTree>
      <p:nvGrpSpPr>
        <p:cNvPr id="126" name="Shape 126"/>
        <p:cNvGrpSpPr/>
        <p:nvPr/>
      </p:nvGrpSpPr>
      <p:grpSpPr>
        <a:xfrm>
          <a:off x="0" y="0"/>
          <a:ext cx="0" cy="0"/>
          <a:chOff x="0" y="0"/>
          <a:chExt cx="0" cy="0"/>
        </a:xfrm>
      </p:grpSpPr>
      <p:sp>
        <p:nvSpPr>
          <p:cNvPr id="127" name="Google Shape;127;p20"/>
          <p:cNvSpPr txBox="1"/>
          <p:nvPr>
            <p:ph idx="1" type="subTitle"/>
          </p:nvPr>
        </p:nvSpPr>
        <p:spPr>
          <a:xfrm>
            <a:off x="2273100" y="1297875"/>
            <a:ext cx="2298900" cy="43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rtl="0"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p:txBody>
      </p:sp>
      <p:sp>
        <p:nvSpPr>
          <p:cNvPr id="128" name="Google Shape;128;p20"/>
          <p:cNvSpPr txBox="1"/>
          <p:nvPr>
            <p:ph idx="2" type="subTitle"/>
          </p:nvPr>
        </p:nvSpPr>
        <p:spPr>
          <a:xfrm>
            <a:off x="4572025" y="2542250"/>
            <a:ext cx="2298900" cy="43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rtl="0"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p:txBody>
      </p:sp>
      <p:sp>
        <p:nvSpPr>
          <p:cNvPr id="129" name="Google Shape;129;p20"/>
          <p:cNvSpPr txBox="1"/>
          <p:nvPr>
            <p:ph idx="3" type="subTitle"/>
          </p:nvPr>
        </p:nvSpPr>
        <p:spPr>
          <a:xfrm>
            <a:off x="720025" y="2016625"/>
            <a:ext cx="3852000" cy="132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0" name="Google Shape;130;p20"/>
          <p:cNvSpPr txBox="1"/>
          <p:nvPr>
            <p:ph idx="4" type="subTitle"/>
          </p:nvPr>
        </p:nvSpPr>
        <p:spPr>
          <a:xfrm>
            <a:off x="4572000" y="3273600"/>
            <a:ext cx="3852000" cy="1329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32" name="Google Shape;132;p20"/>
          <p:cNvPicPr preferRelativeResize="0"/>
          <p:nvPr/>
        </p:nvPicPr>
        <p:blipFill rotWithShape="1">
          <a:blip r:embed="rId2">
            <a:alphaModFix/>
          </a:blip>
          <a:srcRect b="0" l="72414" r="-31446" t="38107"/>
          <a:stretch/>
        </p:blipFill>
        <p:spPr>
          <a:xfrm flipH="1">
            <a:off x="6476076" y="-280150"/>
            <a:ext cx="2667924" cy="2016624"/>
          </a:xfrm>
          <a:prstGeom prst="rect">
            <a:avLst/>
          </a:prstGeom>
          <a:noFill/>
          <a:ln>
            <a:noFill/>
          </a:ln>
        </p:spPr>
      </p:pic>
      <p:sp>
        <p:nvSpPr>
          <p:cNvPr id="133" name="Google Shape;133;p20"/>
          <p:cNvSpPr/>
          <p:nvPr/>
        </p:nvSpPr>
        <p:spPr>
          <a:xfrm>
            <a:off x="7413100"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1254650" y="388225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20"/>
          <p:cNvPicPr preferRelativeResize="0"/>
          <p:nvPr/>
        </p:nvPicPr>
        <p:blipFill rotWithShape="1">
          <a:blip r:embed="rId2">
            <a:alphaModFix/>
          </a:blip>
          <a:srcRect b="0" l="72413" r="4468" t="0"/>
          <a:stretch/>
        </p:blipFill>
        <p:spPr>
          <a:xfrm rot="-5400000">
            <a:off x="1954550" y="3247507"/>
            <a:ext cx="1044801" cy="325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121" r="56600" t="0"/>
          <a:stretch/>
        </p:blipFill>
        <p:spPr>
          <a:xfrm rot="5400000">
            <a:off x="2173400" y="2817426"/>
            <a:ext cx="1673551" cy="2788099"/>
          </a:xfrm>
          <a:prstGeom prst="rect">
            <a:avLst/>
          </a:prstGeom>
          <a:noFill/>
          <a:ln>
            <a:noFill/>
          </a:ln>
        </p:spPr>
      </p:pic>
      <p:sp>
        <p:nvSpPr>
          <p:cNvPr id="15" name="Google Shape;15;p3"/>
          <p:cNvSpPr txBox="1"/>
          <p:nvPr>
            <p:ph type="title"/>
          </p:nvPr>
        </p:nvSpPr>
        <p:spPr>
          <a:xfrm>
            <a:off x="4572000" y="2150850"/>
            <a:ext cx="3852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hasCustomPrompt="1" idx="2" type="title"/>
          </p:nvPr>
        </p:nvSpPr>
        <p:spPr>
          <a:xfrm>
            <a:off x="4572110" y="1337825"/>
            <a:ext cx="3852000" cy="841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 name="Google Shape;17;p3"/>
          <p:cNvSpPr txBox="1"/>
          <p:nvPr>
            <p:ph idx="1" type="subTitle"/>
          </p:nvPr>
        </p:nvSpPr>
        <p:spPr>
          <a:xfrm>
            <a:off x="4572000" y="3132175"/>
            <a:ext cx="3852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 name="Google Shape;18;p3"/>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2394138" y="1363277"/>
            <a:ext cx="1232100" cy="123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1175953" y="1250799"/>
            <a:ext cx="3791903" cy="1456754"/>
          </a:xfrm>
          <a:custGeom>
            <a:rect b="b" l="l" r="r" t="t"/>
            <a:pathLst>
              <a:path extrusionOk="0" h="109778" w="28575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
    <p:spTree>
      <p:nvGrpSpPr>
        <p:cNvPr id="136" name="Shape 136"/>
        <p:cNvGrpSpPr/>
        <p:nvPr/>
      </p:nvGrpSpPr>
      <p:grpSpPr>
        <a:xfrm>
          <a:off x="0" y="0"/>
          <a:ext cx="0" cy="0"/>
          <a:chOff x="0" y="0"/>
          <a:chExt cx="0" cy="0"/>
        </a:xfrm>
      </p:grpSpPr>
      <p:sp>
        <p:nvSpPr>
          <p:cNvPr id="137" name="Google Shape;137;p21"/>
          <p:cNvSpPr txBox="1"/>
          <p:nvPr>
            <p:ph idx="1" type="subTitle"/>
          </p:nvPr>
        </p:nvSpPr>
        <p:spPr>
          <a:xfrm>
            <a:off x="1828914" y="1429163"/>
            <a:ext cx="4861800" cy="452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rtl="0"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p:txBody>
      </p:sp>
      <p:sp>
        <p:nvSpPr>
          <p:cNvPr id="138" name="Google Shape;138;p21"/>
          <p:cNvSpPr txBox="1"/>
          <p:nvPr>
            <p:ph idx="2" type="subTitle"/>
          </p:nvPr>
        </p:nvSpPr>
        <p:spPr>
          <a:xfrm>
            <a:off x="1828924" y="3001688"/>
            <a:ext cx="4861800" cy="452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rtl="0"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p:txBody>
      </p:sp>
      <p:sp>
        <p:nvSpPr>
          <p:cNvPr id="139" name="Google Shape;139;p21"/>
          <p:cNvSpPr txBox="1"/>
          <p:nvPr>
            <p:ph idx="3" type="subTitle"/>
          </p:nvPr>
        </p:nvSpPr>
        <p:spPr>
          <a:xfrm>
            <a:off x="1828925" y="1796338"/>
            <a:ext cx="4861800" cy="72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0" name="Google Shape;140;p21"/>
          <p:cNvSpPr txBox="1"/>
          <p:nvPr>
            <p:ph idx="4" type="subTitle"/>
          </p:nvPr>
        </p:nvSpPr>
        <p:spPr>
          <a:xfrm>
            <a:off x="1828925" y="3369700"/>
            <a:ext cx="4861800" cy="72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1" name="Google Shape;141;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BLANK_1_1_1_2">
    <p:spTree>
      <p:nvGrpSpPr>
        <p:cNvPr id="142" name="Shape 142"/>
        <p:cNvGrpSpPr/>
        <p:nvPr/>
      </p:nvGrpSpPr>
      <p:grpSpPr>
        <a:xfrm>
          <a:off x="0" y="0"/>
          <a:ext cx="0" cy="0"/>
          <a:chOff x="0" y="0"/>
          <a:chExt cx="0" cy="0"/>
        </a:xfrm>
      </p:grpSpPr>
      <p:sp>
        <p:nvSpPr>
          <p:cNvPr id="143" name="Google Shape;143;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 name="Google Shape;144;p22"/>
          <p:cNvSpPr txBox="1"/>
          <p:nvPr>
            <p:ph idx="2" type="title"/>
          </p:nvPr>
        </p:nvSpPr>
        <p:spPr>
          <a:xfrm>
            <a:off x="720000" y="2700725"/>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5" name="Google Shape;145;p22"/>
          <p:cNvSpPr txBox="1"/>
          <p:nvPr>
            <p:ph idx="1" type="subTitle"/>
          </p:nvPr>
        </p:nvSpPr>
        <p:spPr>
          <a:xfrm>
            <a:off x="720000" y="3132150"/>
            <a:ext cx="23364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2"/>
          <p:cNvSpPr txBox="1"/>
          <p:nvPr>
            <p:ph idx="3" type="title"/>
          </p:nvPr>
        </p:nvSpPr>
        <p:spPr>
          <a:xfrm>
            <a:off x="3403800" y="2700725"/>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7" name="Google Shape;147;p22"/>
          <p:cNvSpPr txBox="1"/>
          <p:nvPr>
            <p:ph idx="4" type="subTitle"/>
          </p:nvPr>
        </p:nvSpPr>
        <p:spPr>
          <a:xfrm>
            <a:off x="3403800" y="3132150"/>
            <a:ext cx="23364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22"/>
          <p:cNvSpPr txBox="1"/>
          <p:nvPr>
            <p:ph idx="5" type="title"/>
          </p:nvPr>
        </p:nvSpPr>
        <p:spPr>
          <a:xfrm>
            <a:off x="6087600" y="2700725"/>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9" name="Google Shape;149;p22"/>
          <p:cNvSpPr txBox="1"/>
          <p:nvPr>
            <p:ph idx="6" type="subTitle"/>
          </p:nvPr>
        </p:nvSpPr>
        <p:spPr>
          <a:xfrm>
            <a:off x="6087600" y="3132150"/>
            <a:ext cx="2336400" cy="108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22"/>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51" name="Shape 151"/>
        <p:cNvGrpSpPr/>
        <p:nvPr/>
      </p:nvGrpSpPr>
      <p:grpSpPr>
        <a:xfrm>
          <a:off x="0" y="0"/>
          <a:ext cx="0" cy="0"/>
          <a:chOff x="0" y="0"/>
          <a:chExt cx="0" cy="0"/>
        </a:xfrm>
      </p:grpSpPr>
      <p:sp>
        <p:nvSpPr>
          <p:cNvPr id="152" name="Google Shape;152;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23"/>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txBox="1"/>
          <p:nvPr>
            <p:ph idx="2" type="title"/>
          </p:nvPr>
        </p:nvSpPr>
        <p:spPr>
          <a:xfrm>
            <a:off x="1950450" y="1373575"/>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5" name="Google Shape;155;p23"/>
          <p:cNvSpPr txBox="1"/>
          <p:nvPr>
            <p:ph idx="1" type="subTitle"/>
          </p:nvPr>
        </p:nvSpPr>
        <p:spPr>
          <a:xfrm>
            <a:off x="1950460" y="163752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6" name="Google Shape;156;p23"/>
          <p:cNvSpPr txBox="1"/>
          <p:nvPr>
            <p:ph idx="3" type="title"/>
          </p:nvPr>
        </p:nvSpPr>
        <p:spPr>
          <a:xfrm>
            <a:off x="1950450" y="2429975"/>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7" name="Google Shape;157;p23"/>
          <p:cNvSpPr txBox="1"/>
          <p:nvPr>
            <p:ph idx="4" type="subTitle"/>
          </p:nvPr>
        </p:nvSpPr>
        <p:spPr>
          <a:xfrm>
            <a:off x="1950460" y="269397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8" name="Google Shape;158;p23"/>
          <p:cNvSpPr txBox="1"/>
          <p:nvPr>
            <p:ph idx="5" type="title"/>
          </p:nvPr>
        </p:nvSpPr>
        <p:spPr>
          <a:xfrm>
            <a:off x="1950450" y="3486425"/>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9" name="Google Shape;159;p23"/>
          <p:cNvSpPr txBox="1"/>
          <p:nvPr>
            <p:ph idx="6" type="subTitle"/>
          </p:nvPr>
        </p:nvSpPr>
        <p:spPr>
          <a:xfrm>
            <a:off x="1950460" y="375042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60" name="Shape 160"/>
        <p:cNvGrpSpPr/>
        <p:nvPr/>
      </p:nvGrpSpPr>
      <p:grpSpPr>
        <a:xfrm>
          <a:off x="0" y="0"/>
          <a:ext cx="0" cy="0"/>
          <a:chOff x="0" y="0"/>
          <a:chExt cx="0" cy="0"/>
        </a:xfrm>
      </p:grpSpPr>
      <p:sp>
        <p:nvSpPr>
          <p:cNvPr id="161" name="Google Shape;161;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2" name="Google Shape;162;p24"/>
          <p:cNvSpPr txBox="1"/>
          <p:nvPr>
            <p:ph idx="2" type="title"/>
          </p:nvPr>
        </p:nvSpPr>
        <p:spPr>
          <a:xfrm>
            <a:off x="1195850" y="1751675"/>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3" name="Google Shape;163;p24"/>
          <p:cNvSpPr txBox="1"/>
          <p:nvPr>
            <p:ph idx="1" type="subTitle"/>
          </p:nvPr>
        </p:nvSpPr>
        <p:spPr>
          <a:xfrm>
            <a:off x="1195863" y="2094725"/>
            <a:ext cx="2867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 name="Google Shape;164;p24"/>
          <p:cNvSpPr txBox="1"/>
          <p:nvPr>
            <p:ph idx="3" type="title"/>
          </p:nvPr>
        </p:nvSpPr>
        <p:spPr>
          <a:xfrm>
            <a:off x="5081030" y="1751675"/>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5" name="Google Shape;165;p24"/>
          <p:cNvSpPr txBox="1"/>
          <p:nvPr>
            <p:ph idx="4" type="subTitle"/>
          </p:nvPr>
        </p:nvSpPr>
        <p:spPr>
          <a:xfrm>
            <a:off x="5081043" y="2094725"/>
            <a:ext cx="2867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6" name="Google Shape;166;p24"/>
          <p:cNvSpPr txBox="1"/>
          <p:nvPr>
            <p:ph idx="5" type="title"/>
          </p:nvPr>
        </p:nvSpPr>
        <p:spPr>
          <a:xfrm>
            <a:off x="1195863" y="3604525"/>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7" name="Google Shape;167;p24"/>
          <p:cNvSpPr txBox="1"/>
          <p:nvPr>
            <p:ph idx="6" type="subTitle"/>
          </p:nvPr>
        </p:nvSpPr>
        <p:spPr>
          <a:xfrm>
            <a:off x="1195863" y="3960050"/>
            <a:ext cx="2867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8" name="Google Shape;168;p24"/>
          <p:cNvSpPr txBox="1"/>
          <p:nvPr>
            <p:ph idx="7" type="title"/>
          </p:nvPr>
        </p:nvSpPr>
        <p:spPr>
          <a:xfrm>
            <a:off x="5081043" y="3604525"/>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69" name="Google Shape;169;p24"/>
          <p:cNvSpPr txBox="1"/>
          <p:nvPr>
            <p:ph idx="8" type="subTitle"/>
          </p:nvPr>
        </p:nvSpPr>
        <p:spPr>
          <a:xfrm>
            <a:off x="5081043" y="3960050"/>
            <a:ext cx="2867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170" name="Google Shape;170;p24"/>
          <p:cNvPicPr preferRelativeResize="0"/>
          <p:nvPr/>
        </p:nvPicPr>
        <p:blipFill rotWithShape="1">
          <a:blip r:embed="rId2">
            <a:alphaModFix/>
          </a:blip>
          <a:srcRect b="0" l="72414" r="-31446" t="0"/>
          <a:stretch/>
        </p:blipFill>
        <p:spPr>
          <a:xfrm>
            <a:off x="-4" y="942650"/>
            <a:ext cx="2667924" cy="3258350"/>
          </a:xfrm>
          <a:prstGeom prst="rect">
            <a:avLst/>
          </a:prstGeom>
          <a:noFill/>
          <a:ln>
            <a:noFill/>
          </a:ln>
        </p:spPr>
      </p:pic>
      <p:pic>
        <p:nvPicPr>
          <p:cNvPr id="171" name="Google Shape;171;p24"/>
          <p:cNvPicPr preferRelativeResize="0"/>
          <p:nvPr/>
        </p:nvPicPr>
        <p:blipFill rotWithShape="1">
          <a:blip r:embed="rId2">
            <a:alphaModFix/>
          </a:blip>
          <a:srcRect b="0" l="72414" r="-31446" t="0"/>
          <a:stretch/>
        </p:blipFill>
        <p:spPr>
          <a:xfrm flipH="1">
            <a:off x="6476071" y="942650"/>
            <a:ext cx="2667924" cy="3258350"/>
          </a:xfrm>
          <a:prstGeom prst="rect">
            <a:avLst/>
          </a:prstGeom>
          <a:noFill/>
          <a:ln>
            <a:noFill/>
          </a:ln>
        </p:spPr>
      </p:pic>
      <p:sp>
        <p:nvSpPr>
          <p:cNvPr id="172" name="Google Shape;172;p24"/>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173" name="Shape 173"/>
        <p:cNvGrpSpPr/>
        <p:nvPr/>
      </p:nvGrpSpPr>
      <p:grpSpPr>
        <a:xfrm>
          <a:off x="0" y="0"/>
          <a:ext cx="0" cy="0"/>
          <a:chOff x="0" y="0"/>
          <a:chExt cx="0" cy="0"/>
        </a:xfrm>
      </p:grpSpPr>
      <p:sp>
        <p:nvSpPr>
          <p:cNvPr id="174" name="Google Shape;174;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25"/>
          <p:cNvSpPr txBox="1"/>
          <p:nvPr>
            <p:ph idx="2" type="title"/>
          </p:nvPr>
        </p:nvSpPr>
        <p:spPr>
          <a:xfrm>
            <a:off x="1959975" y="1297375"/>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6" name="Google Shape;176;p25"/>
          <p:cNvSpPr txBox="1"/>
          <p:nvPr>
            <p:ph idx="1" type="subTitle"/>
          </p:nvPr>
        </p:nvSpPr>
        <p:spPr>
          <a:xfrm>
            <a:off x="1959985" y="156132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7" name="Google Shape;177;p25"/>
          <p:cNvSpPr txBox="1"/>
          <p:nvPr>
            <p:ph idx="3" type="title"/>
          </p:nvPr>
        </p:nvSpPr>
        <p:spPr>
          <a:xfrm>
            <a:off x="1959975" y="2125208"/>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78" name="Google Shape;178;p25"/>
          <p:cNvSpPr txBox="1"/>
          <p:nvPr>
            <p:ph idx="4" type="subTitle"/>
          </p:nvPr>
        </p:nvSpPr>
        <p:spPr>
          <a:xfrm>
            <a:off x="1959985" y="238917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25"/>
          <p:cNvSpPr txBox="1"/>
          <p:nvPr>
            <p:ph idx="5" type="title"/>
          </p:nvPr>
        </p:nvSpPr>
        <p:spPr>
          <a:xfrm>
            <a:off x="1959975" y="2953042"/>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80" name="Google Shape;180;p25"/>
          <p:cNvSpPr txBox="1"/>
          <p:nvPr>
            <p:ph idx="6" type="subTitle"/>
          </p:nvPr>
        </p:nvSpPr>
        <p:spPr>
          <a:xfrm>
            <a:off x="1959985" y="321702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1" name="Google Shape;181;p25"/>
          <p:cNvSpPr txBox="1"/>
          <p:nvPr>
            <p:ph idx="7" type="title"/>
          </p:nvPr>
        </p:nvSpPr>
        <p:spPr>
          <a:xfrm>
            <a:off x="1959975" y="3780875"/>
            <a:ext cx="5243100" cy="3696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82" name="Google Shape;182;p25"/>
          <p:cNvSpPr txBox="1"/>
          <p:nvPr>
            <p:ph idx="8" type="subTitle"/>
          </p:nvPr>
        </p:nvSpPr>
        <p:spPr>
          <a:xfrm>
            <a:off x="1959985" y="4044875"/>
            <a:ext cx="5243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83" name="Shape 183"/>
        <p:cNvGrpSpPr/>
        <p:nvPr/>
      </p:nvGrpSpPr>
      <p:grpSpPr>
        <a:xfrm>
          <a:off x="0" y="0"/>
          <a:ext cx="0" cy="0"/>
          <a:chOff x="0" y="0"/>
          <a:chExt cx="0" cy="0"/>
        </a:xfrm>
      </p:grpSpPr>
      <p:sp>
        <p:nvSpPr>
          <p:cNvPr id="184" name="Google Shape;184;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 name="Google Shape;185;p26"/>
          <p:cNvSpPr txBox="1"/>
          <p:nvPr>
            <p:ph idx="2" type="title"/>
          </p:nvPr>
        </p:nvSpPr>
        <p:spPr>
          <a:xfrm>
            <a:off x="720000" y="1765925"/>
            <a:ext cx="2541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86" name="Google Shape;186;p26"/>
          <p:cNvSpPr txBox="1"/>
          <p:nvPr>
            <p:ph idx="1" type="subTitle"/>
          </p:nvPr>
        </p:nvSpPr>
        <p:spPr>
          <a:xfrm>
            <a:off x="720000" y="219317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26"/>
          <p:cNvSpPr txBox="1"/>
          <p:nvPr>
            <p:ph idx="3" type="title"/>
          </p:nvPr>
        </p:nvSpPr>
        <p:spPr>
          <a:xfrm>
            <a:off x="3301325" y="1765925"/>
            <a:ext cx="2541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88" name="Google Shape;188;p26"/>
          <p:cNvSpPr txBox="1"/>
          <p:nvPr>
            <p:ph idx="4" type="subTitle"/>
          </p:nvPr>
        </p:nvSpPr>
        <p:spPr>
          <a:xfrm>
            <a:off x="3301325" y="219317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26"/>
          <p:cNvSpPr txBox="1"/>
          <p:nvPr>
            <p:ph idx="5" type="title"/>
          </p:nvPr>
        </p:nvSpPr>
        <p:spPr>
          <a:xfrm>
            <a:off x="720000" y="3656750"/>
            <a:ext cx="2541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0" name="Google Shape;190;p26"/>
          <p:cNvSpPr txBox="1"/>
          <p:nvPr>
            <p:ph idx="6" type="subTitle"/>
          </p:nvPr>
        </p:nvSpPr>
        <p:spPr>
          <a:xfrm>
            <a:off x="720000" y="408772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1" name="Google Shape;191;p26"/>
          <p:cNvSpPr txBox="1"/>
          <p:nvPr>
            <p:ph idx="7" type="title"/>
          </p:nvPr>
        </p:nvSpPr>
        <p:spPr>
          <a:xfrm>
            <a:off x="3301325" y="3656750"/>
            <a:ext cx="2541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2" name="Google Shape;192;p26"/>
          <p:cNvSpPr txBox="1"/>
          <p:nvPr>
            <p:ph idx="8" type="subTitle"/>
          </p:nvPr>
        </p:nvSpPr>
        <p:spPr>
          <a:xfrm>
            <a:off x="3301325" y="408772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3" name="Google Shape;193;p26"/>
          <p:cNvSpPr txBox="1"/>
          <p:nvPr>
            <p:ph idx="9" type="title"/>
          </p:nvPr>
        </p:nvSpPr>
        <p:spPr>
          <a:xfrm>
            <a:off x="5882650" y="1765925"/>
            <a:ext cx="2541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4" name="Google Shape;194;p26"/>
          <p:cNvSpPr txBox="1"/>
          <p:nvPr>
            <p:ph idx="13" type="subTitle"/>
          </p:nvPr>
        </p:nvSpPr>
        <p:spPr>
          <a:xfrm>
            <a:off x="5882650" y="219317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5" name="Google Shape;195;p26"/>
          <p:cNvSpPr txBox="1"/>
          <p:nvPr>
            <p:ph idx="14" type="title"/>
          </p:nvPr>
        </p:nvSpPr>
        <p:spPr>
          <a:xfrm>
            <a:off x="5882650" y="3656750"/>
            <a:ext cx="2541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96" name="Google Shape;196;p26"/>
          <p:cNvSpPr txBox="1"/>
          <p:nvPr>
            <p:ph idx="15" type="subTitle"/>
          </p:nvPr>
        </p:nvSpPr>
        <p:spPr>
          <a:xfrm>
            <a:off x="5882650" y="408772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7" name="Google Shape;197;p26"/>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BLANK_1_1_1_1_1_2">
    <p:spTree>
      <p:nvGrpSpPr>
        <p:cNvPr id="198" name="Shape 198"/>
        <p:cNvGrpSpPr/>
        <p:nvPr/>
      </p:nvGrpSpPr>
      <p:grpSpPr>
        <a:xfrm>
          <a:off x="0" y="0"/>
          <a:ext cx="0" cy="0"/>
          <a:chOff x="0" y="0"/>
          <a:chExt cx="0" cy="0"/>
        </a:xfrm>
      </p:grpSpPr>
      <p:sp>
        <p:nvSpPr>
          <p:cNvPr id="199" name="Google Shape;199;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00" name="Google Shape;200;p27"/>
          <p:cNvSpPr txBox="1"/>
          <p:nvPr>
            <p:ph idx="2" type="title"/>
          </p:nvPr>
        </p:nvSpPr>
        <p:spPr>
          <a:xfrm>
            <a:off x="1703750" y="1101838"/>
            <a:ext cx="16500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1" name="Google Shape;201;p27"/>
          <p:cNvSpPr txBox="1"/>
          <p:nvPr>
            <p:ph idx="1" type="subTitle"/>
          </p:nvPr>
        </p:nvSpPr>
        <p:spPr>
          <a:xfrm>
            <a:off x="3448200" y="1101838"/>
            <a:ext cx="3909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 name="Google Shape;202;p27"/>
          <p:cNvSpPr txBox="1"/>
          <p:nvPr>
            <p:ph idx="3" type="title"/>
          </p:nvPr>
        </p:nvSpPr>
        <p:spPr>
          <a:xfrm>
            <a:off x="1703750" y="1670763"/>
            <a:ext cx="16500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3" name="Google Shape;203;p27"/>
          <p:cNvSpPr txBox="1"/>
          <p:nvPr>
            <p:ph idx="4" type="subTitle"/>
          </p:nvPr>
        </p:nvSpPr>
        <p:spPr>
          <a:xfrm>
            <a:off x="3448200" y="1670763"/>
            <a:ext cx="3909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 name="Google Shape;204;p27"/>
          <p:cNvSpPr txBox="1"/>
          <p:nvPr>
            <p:ph idx="5" type="title"/>
          </p:nvPr>
        </p:nvSpPr>
        <p:spPr>
          <a:xfrm>
            <a:off x="1703750" y="2239688"/>
            <a:ext cx="16500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5" name="Google Shape;205;p27"/>
          <p:cNvSpPr txBox="1"/>
          <p:nvPr>
            <p:ph idx="6" type="subTitle"/>
          </p:nvPr>
        </p:nvSpPr>
        <p:spPr>
          <a:xfrm>
            <a:off x="3448200" y="2239688"/>
            <a:ext cx="3909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6" name="Google Shape;206;p27"/>
          <p:cNvSpPr txBox="1"/>
          <p:nvPr>
            <p:ph idx="7" type="title"/>
          </p:nvPr>
        </p:nvSpPr>
        <p:spPr>
          <a:xfrm>
            <a:off x="1703750" y="2808613"/>
            <a:ext cx="16500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7" name="Google Shape;207;p27"/>
          <p:cNvSpPr txBox="1"/>
          <p:nvPr>
            <p:ph idx="8" type="subTitle"/>
          </p:nvPr>
        </p:nvSpPr>
        <p:spPr>
          <a:xfrm>
            <a:off x="3448200" y="2808613"/>
            <a:ext cx="3909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8" name="Google Shape;208;p27"/>
          <p:cNvSpPr txBox="1"/>
          <p:nvPr>
            <p:ph idx="9" type="title"/>
          </p:nvPr>
        </p:nvSpPr>
        <p:spPr>
          <a:xfrm>
            <a:off x="1703750" y="3377538"/>
            <a:ext cx="16500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09" name="Google Shape;209;p27"/>
          <p:cNvSpPr txBox="1"/>
          <p:nvPr>
            <p:ph idx="13" type="subTitle"/>
          </p:nvPr>
        </p:nvSpPr>
        <p:spPr>
          <a:xfrm>
            <a:off x="3448200" y="3377538"/>
            <a:ext cx="3909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0" name="Google Shape;210;p27"/>
          <p:cNvSpPr txBox="1"/>
          <p:nvPr>
            <p:ph idx="14" type="title"/>
          </p:nvPr>
        </p:nvSpPr>
        <p:spPr>
          <a:xfrm>
            <a:off x="1703750" y="3946463"/>
            <a:ext cx="1650000" cy="4848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11" name="Google Shape;211;p27"/>
          <p:cNvSpPr txBox="1"/>
          <p:nvPr>
            <p:ph idx="15" type="subTitle"/>
          </p:nvPr>
        </p:nvSpPr>
        <p:spPr>
          <a:xfrm>
            <a:off x="3448200" y="3946463"/>
            <a:ext cx="39090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12" name="Shape 212"/>
        <p:cNvGrpSpPr/>
        <p:nvPr/>
      </p:nvGrpSpPr>
      <p:grpSpPr>
        <a:xfrm>
          <a:off x="0" y="0"/>
          <a:ext cx="0" cy="0"/>
          <a:chOff x="0" y="0"/>
          <a:chExt cx="0" cy="0"/>
        </a:xfrm>
      </p:grpSpPr>
      <p:sp>
        <p:nvSpPr>
          <p:cNvPr id="213" name="Google Shape;213;p28"/>
          <p:cNvSpPr txBox="1"/>
          <p:nvPr>
            <p:ph hasCustomPrompt="1" type="title"/>
          </p:nvPr>
        </p:nvSpPr>
        <p:spPr>
          <a:xfrm>
            <a:off x="2728450" y="1713000"/>
            <a:ext cx="5695500" cy="828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4" name="Google Shape;214;p28"/>
          <p:cNvSpPr txBox="1"/>
          <p:nvPr>
            <p:ph idx="1" type="subTitle"/>
          </p:nvPr>
        </p:nvSpPr>
        <p:spPr>
          <a:xfrm>
            <a:off x="2728450" y="2419022"/>
            <a:ext cx="5695500" cy="445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5" name="Google Shape;215;p28"/>
          <p:cNvSpPr txBox="1"/>
          <p:nvPr>
            <p:ph hasCustomPrompt="1" idx="2" type="title"/>
          </p:nvPr>
        </p:nvSpPr>
        <p:spPr>
          <a:xfrm>
            <a:off x="2728450" y="3169131"/>
            <a:ext cx="5695500" cy="828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16" name="Google Shape;216;p28"/>
          <p:cNvSpPr txBox="1"/>
          <p:nvPr>
            <p:ph idx="3" type="subTitle"/>
          </p:nvPr>
        </p:nvSpPr>
        <p:spPr>
          <a:xfrm>
            <a:off x="2728450" y="3875152"/>
            <a:ext cx="5695500" cy="4452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217" name="Google Shape;217;p28"/>
          <p:cNvPicPr preferRelativeResize="0"/>
          <p:nvPr/>
        </p:nvPicPr>
        <p:blipFill rotWithShape="1">
          <a:blip r:embed="rId2">
            <a:alphaModFix/>
          </a:blip>
          <a:srcRect b="0" l="122" r="62835" t="0"/>
          <a:stretch/>
        </p:blipFill>
        <p:spPr>
          <a:xfrm rot="10800000">
            <a:off x="164613" y="1268086"/>
            <a:ext cx="1432374" cy="2788099"/>
          </a:xfrm>
          <a:prstGeom prst="rect">
            <a:avLst/>
          </a:prstGeom>
          <a:noFill/>
          <a:ln>
            <a:noFill/>
          </a:ln>
        </p:spPr>
      </p:pic>
      <p:sp>
        <p:nvSpPr>
          <p:cNvPr id="218" name="Google Shape;218;p28"/>
          <p:cNvSpPr/>
          <p:nvPr/>
        </p:nvSpPr>
        <p:spPr>
          <a:xfrm rot="10800000">
            <a:off x="5466157" y="38325"/>
            <a:ext cx="3545443" cy="1362071"/>
          </a:xfrm>
          <a:custGeom>
            <a:rect b="b" l="l" r="r" t="t"/>
            <a:pathLst>
              <a:path extrusionOk="0" h="109778" w="28575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flipH="1">
            <a:off x="794650" y="1995675"/>
            <a:ext cx="1152300" cy="115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BLANK_1_1_1_1_1_1_2">
    <p:spTree>
      <p:nvGrpSpPr>
        <p:cNvPr id="221" name="Shape 221"/>
        <p:cNvGrpSpPr/>
        <p:nvPr/>
      </p:nvGrpSpPr>
      <p:grpSpPr>
        <a:xfrm>
          <a:off x="0" y="0"/>
          <a:ext cx="0" cy="0"/>
          <a:chOff x="0" y="0"/>
          <a:chExt cx="0" cy="0"/>
        </a:xfrm>
      </p:grpSpPr>
      <p:sp>
        <p:nvSpPr>
          <p:cNvPr id="222" name="Google Shape;222;p29"/>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23" name="Google Shape;223;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24" name="Google Shape;224;p29"/>
          <p:cNvSpPr txBox="1"/>
          <p:nvPr>
            <p:ph idx="2" type="title"/>
          </p:nvPr>
        </p:nvSpPr>
        <p:spPr>
          <a:xfrm>
            <a:off x="720000" y="3366125"/>
            <a:ext cx="2541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5" name="Google Shape;225;p29"/>
          <p:cNvSpPr txBox="1"/>
          <p:nvPr>
            <p:ph idx="1" type="subTitle"/>
          </p:nvPr>
        </p:nvSpPr>
        <p:spPr>
          <a:xfrm>
            <a:off x="720000" y="379337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6" name="Google Shape;226;p29"/>
          <p:cNvSpPr txBox="1"/>
          <p:nvPr>
            <p:ph idx="3" type="title"/>
          </p:nvPr>
        </p:nvSpPr>
        <p:spPr>
          <a:xfrm>
            <a:off x="3301325" y="3366125"/>
            <a:ext cx="2541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7" name="Google Shape;227;p29"/>
          <p:cNvSpPr txBox="1"/>
          <p:nvPr>
            <p:ph idx="4" type="subTitle"/>
          </p:nvPr>
        </p:nvSpPr>
        <p:spPr>
          <a:xfrm>
            <a:off x="3301325" y="379337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8" name="Google Shape;228;p29"/>
          <p:cNvSpPr txBox="1"/>
          <p:nvPr>
            <p:ph idx="5" type="title"/>
          </p:nvPr>
        </p:nvSpPr>
        <p:spPr>
          <a:xfrm>
            <a:off x="5882650" y="3366125"/>
            <a:ext cx="25413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29" name="Google Shape;229;p29"/>
          <p:cNvSpPr txBox="1"/>
          <p:nvPr>
            <p:ph idx="6" type="subTitle"/>
          </p:nvPr>
        </p:nvSpPr>
        <p:spPr>
          <a:xfrm>
            <a:off x="5882650" y="3793375"/>
            <a:ext cx="25413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0" name="Google Shape;230;p29"/>
          <p:cNvSpPr txBox="1"/>
          <p:nvPr>
            <p:ph hasCustomPrompt="1" idx="7" type="title"/>
          </p:nvPr>
        </p:nvSpPr>
        <p:spPr>
          <a:xfrm>
            <a:off x="1375650" y="1187174"/>
            <a:ext cx="12300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31" name="Google Shape;231;p29"/>
          <p:cNvSpPr txBox="1"/>
          <p:nvPr>
            <p:ph hasCustomPrompt="1" idx="8" type="title"/>
          </p:nvPr>
        </p:nvSpPr>
        <p:spPr>
          <a:xfrm>
            <a:off x="3957000" y="1187174"/>
            <a:ext cx="12300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32" name="Google Shape;232;p29"/>
          <p:cNvSpPr txBox="1"/>
          <p:nvPr>
            <p:ph hasCustomPrompt="1" idx="9" type="title"/>
          </p:nvPr>
        </p:nvSpPr>
        <p:spPr>
          <a:xfrm>
            <a:off x="6538350" y="1187174"/>
            <a:ext cx="12300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BLANK_1_1_1_1_1_1_3">
    <p:spTree>
      <p:nvGrpSpPr>
        <p:cNvPr id="233" name="Shape 233"/>
        <p:cNvGrpSpPr/>
        <p:nvPr/>
      </p:nvGrpSpPr>
      <p:grpSpPr>
        <a:xfrm>
          <a:off x="0" y="0"/>
          <a:ext cx="0" cy="0"/>
          <a:chOff x="0" y="0"/>
          <a:chExt cx="0" cy="0"/>
        </a:xfrm>
      </p:grpSpPr>
      <p:sp>
        <p:nvSpPr>
          <p:cNvPr id="234" name="Google Shape;234;p30"/>
          <p:cNvSpPr txBox="1"/>
          <p:nvPr>
            <p:ph hasCustomPrompt="1" type="title"/>
          </p:nvPr>
        </p:nvSpPr>
        <p:spPr>
          <a:xfrm flipH="1">
            <a:off x="737813" y="1535500"/>
            <a:ext cx="37107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35" name="Google Shape;235;p30"/>
          <p:cNvSpPr txBox="1"/>
          <p:nvPr>
            <p:ph idx="1" type="subTitle"/>
          </p:nvPr>
        </p:nvSpPr>
        <p:spPr>
          <a:xfrm flipH="1">
            <a:off x="737813" y="2241524"/>
            <a:ext cx="37107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6" name="Google Shape;236;p30"/>
          <p:cNvSpPr/>
          <p:nvPr/>
        </p:nvSpPr>
        <p:spPr>
          <a:xfrm>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37" name="Google Shape;237;p30"/>
          <p:cNvSpPr txBox="1"/>
          <p:nvPr>
            <p:ph hasCustomPrompt="1" idx="2" type="title"/>
          </p:nvPr>
        </p:nvSpPr>
        <p:spPr>
          <a:xfrm flipH="1">
            <a:off x="4695488" y="1535500"/>
            <a:ext cx="37107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38" name="Google Shape;238;p30"/>
          <p:cNvSpPr txBox="1"/>
          <p:nvPr>
            <p:ph idx="3" type="subTitle"/>
          </p:nvPr>
        </p:nvSpPr>
        <p:spPr>
          <a:xfrm flipH="1">
            <a:off x="4695488" y="2241524"/>
            <a:ext cx="37107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39" name="Google Shape;239;p30"/>
          <p:cNvSpPr txBox="1"/>
          <p:nvPr>
            <p:ph hasCustomPrompt="1" idx="4" type="title"/>
          </p:nvPr>
        </p:nvSpPr>
        <p:spPr>
          <a:xfrm flipH="1">
            <a:off x="737813" y="3078900"/>
            <a:ext cx="37107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40" name="Google Shape;240;p30"/>
          <p:cNvSpPr txBox="1"/>
          <p:nvPr>
            <p:ph idx="5" type="subTitle"/>
          </p:nvPr>
        </p:nvSpPr>
        <p:spPr>
          <a:xfrm flipH="1">
            <a:off x="737813" y="3784924"/>
            <a:ext cx="37107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1" name="Google Shape;241;p30"/>
          <p:cNvSpPr txBox="1"/>
          <p:nvPr>
            <p:ph hasCustomPrompt="1" idx="6" type="title"/>
          </p:nvPr>
        </p:nvSpPr>
        <p:spPr>
          <a:xfrm flipH="1">
            <a:off x="4695488" y="3078900"/>
            <a:ext cx="37107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42" name="Google Shape;242;p30"/>
          <p:cNvSpPr txBox="1"/>
          <p:nvPr>
            <p:ph idx="7" type="subTitle"/>
          </p:nvPr>
        </p:nvSpPr>
        <p:spPr>
          <a:xfrm flipH="1">
            <a:off x="4695488" y="3784924"/>
            <a:ext cx="37107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atin typeface="Roboto"/>
                <a:ea typeface="Roboto"/>
                <a:cs typeface="Roboto"/>
                <a:sym typeface="Roboto"/>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3" name="Google Shape;243;p30"/>
          <p:cNvSpPr txBox="1"/>
          <p:nvPr>
            <p:ph idx="8"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8524950" y="463240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 name="Google Shape;23;p4"/>
          <p:cNvPicPr preferRelativeResize="0"/>
          <p:nvPr/>
        </p:nvPicPr>
        <p:blipFill rotWithShape="1">
          <a:blip r:embed="rId2">
            <a:alphaModFix/>
          </a:blip>
          <a:srcRect b="58329" l="0" r="69490" t="3688"/>
          <a:stretch/>
        </p:blipFill>
        <p:spPr>
          <a:xfrm>
            <a:off x="7895050" y="4022375"/>
            <a:ext cx="1248950" cy="1121124"/>
          </a:xfrm>
          <a:prstGeom prst="rect">
            <a:avLst/>
          </a:prstGeom>
          <a:noFill/>
          <a:ln>
            <a:noFill/>
          </a:ln>
        </p:spPr>
      </p:pic>
      <p:sp>
        <p:nvSpPr>
          <p:cNvPr id="24" name="Google Shape;24;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4"/>
          <p:cNvSpPr txBox="1"/>
          <p:nvPr>
            <p:ph idx="1" type="body"/>
          </p:nvPr>
        </p:nvSpPr>
        <p:spPr>
          <a:xfrm>
            <a:off x="720000" y="1152475"/>
            <a:ext cx="7704000" cy="34509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Font typeface="Livvic"/>
              <a:buAutoNum type="arabicPeriod"/>
              <a:defRPr sz="1200">
                <a:solidFill>
                  <a:srgbClr val="434343"/>
                </a:solidFill>
                <a:latin typeface="Source Sans Pro"/>
                <a:ea typeface="Source Sans Pro"/>
                <a:cs typeface="Source Sans Pro"/>
                <a:sym typeface="Source Sans Pro"/>
              </a:defRPr>
            </a:lvl1pPr>
            <a:lvl2pPr indent="-304800" lvl="1" marL="914400" rtl="0">
              <a:lnSpc>
                <a:spcPct val="100000"/>
              </a:lnSpc>
              <a:spcBef>
                <a:spcPts val="0"/>
              </a:spcBef>
              <a:spcAft>
                <a:spcPts val="0"/>
              </a:spcAft>
              <a:buClr>
                <a:srgbClr val="434343"/>
              </a:buClr>
              <a:buSzPts val="1200"/>
              <a:buFont typeface="Roboto Condensed Light"/>
              <a:buAutoNum type="alphaLcPeriod"/>
              <a:defRPr>
                <a:solidFill>
                  <a:srgbClr val="434343"/>
                </a:solidFill>
              </a:defRPr>
            </a:lvl2pPr>
            <a:lvl3pPr indent="-304800" lvl="2" marL="1371600" rtl="0">
              <a:lnSpc>
                <a:spcPct val="100000"/>
              </a:lnSpc>
              <a:spcBef>
                <a:spcPts val="0"/>
              </a:spcBef>
              <a:spcAft>
                <a:spcPts val="0"/>
              </a:spcAft>
              <a:buClr>
                <a:srgbClr val="434343"/>
              </a:buClr>
              <a:buSzPts val="1200"/>
              <a:buFont typeface="Roboto Condensed Light"/>
              <a:buAutoNum type="romanLcPeriod"/>
              <a:defRPr>
                <a:solidFill>
                  <a:srgbClr val="434343"/>
                </a:solidFill>
              </a:defRPr>
            </a:lvl3pPr>
            <a:lvl4pPr indent="-304800" lvl="3" marL="1828800" rtl="0">
              <a:lnSpc>
                <a:spcPct val="100000"/>
              </a:lnSpc>
              <a:spcBef>
                <a:spcPts val="0"/>
              </a:spcBef>
              <a:spcAft>
                <a:spcPts val="0"/>
              </a:spcAft>
              <a:buClr>
                <a:srgbClr val="434343"/>
              </a:buClr>
              <a:buSzPts val="1200"/>
              <a:buFont typeface="Roboto Condensed Light"/>
              <a:buAutoNum type="arabicPeriod"/>
              <a:defRPr>
                <a:solidFill>
                  <a:srgbClr val="434343"/>
                </a:solidFill>
              </a:defRPr>
            </a:lvl4pPr>
            <a:lvl5pPr indent="-304800" lvl="4" marL="2286000" rtl="0">
              <a:lnSpc>
                <a:spcPct val="100000"/>
              </a:lnSpc>
              <a:spcBef>
                <a:spcPts val="0"/>
              </a:spcBef>
              <a:spcAft>
                <a:spcPts val="0"/>
              </a:spcAft>
              <a:buClr>
                <a:srgbClr val="434343"/>
              </a:buClr>
              <a:buSzPts val="1200"/>
              <a:buFont typeface="Roboto Condensed Light"/>
              <a:buAutoNum type="alphaLcPeriod"/>
              <a:defRPr>
                <a:solidFill>
                  <a:srgbClr val="434343"/>
                </a:solidFill>
              </a:defRPr>
            </a:lvl5pPr>
            <a:lvl6pPr indent="-304800" lvl="5" marL="2743200" rtl="0">
              <a:lnSpc>
                <a:spcPct val="100000"/>
              </a:lnSpc>
              <a:spcBef>
                <a:spcPts val="0"/>
              </a:spcBef>
              <a:spcAft>
                <a:spcPts val="0"/>
              </a:spcAft>
              <a:buClr>
                <a:srgbClr val="434343"/>
              </a:buClr>
              <a:buSzPts val="1200"/>
              <a:buFont typeface="Roboto Condensed Light"/>
              <a:buAutoNum type="romanLcPeriod"/>
              <a:defRPr>
                <a:solidFill>
                  <a:srgbClr val="434343"/>
                </a:solidFill>
              </a:defRPr>
            </a:lvl6pPr>
            <a:lvl7pPr indent="-304800" lvl="6" marL="3200400" rtl="0">
              <a:lnSpc>
                <a:spcPct val="100000"/>
              </a:lnSpc>
              <a:spcBef>
                <a:spcPts val="0"/>
              </a:spcBef>
              <a:spcAft>
                <a:spcPts val="0"/>
              </a:spcAft>
              <a:buClr>
                <a:srgbClr val="434343"/>
              </a:buClr>
              <a:buSzPts val="1200"/>
              <a:buFont typeface="Roboto Condensed Light"/>
              <a:buAutoNum type="arabicPeriod"/>
              <a:defRPr>
                <a:solidFill>
                  <a:srgbClr val="434343"/>
                </a:solidFill>
              </a:defRPr>
            </a:lvl7pPr>
            <a:lvl8pPr indent="-304800" lvl="7" marL="3657600" rtl="0">
              <a:lnSpc>
                <a:spcPct val="100000"/>
              </a:lnSpc>
              <a:spcBef>
                <a:spcPts val="0"/>
              </a:spcBef>
              <a:spcAft>
                <a:spcPts val="0"/>
              </a:spcAft>
              <a:buClr>
                <a:srgbClr val="434343"/>
              </a:buClr>
              <a:buSzPts val="1200"/>
              <a:buFont typeface="Roboto Condensed Light"/>
              <a:buAutoNum type="alphaLcPeriod"/>
              <a:defRPr>
                <a:solidFill>
                  <a:srgbClr val="434343"/>
                </a:solidFill>
              </a:defRPr>
            </a:lvl8pPr>
            <a:lvl9pPr indent="-304800" lvl="8" marL="4114800" rtl="0">
              <a:lnSpc>
                <a:spcPct val="100000"/>
              </a:lnSpc>
              <a:spcBef>
                <a:spcPts val="0"/>
              </a:spcBef>
              <a:spcAft>
                <a:spcPts val="0"/>
              </a:spcAft>
              <a:buClr>
                <a:srgbClr val="434343"/>
              </a:buClr>
              <a:buSzPts val="1200"/>
              <a:buFont typeface="Roboto Condensed Light"/>
              <a:buAutoNum type="romanLcPeriod"/>
              <a:defRPr>
                <a:solidFill>
                  <a:srgbClr val="434343"/>
                </a:solidFill>
              </a:defRPr>
            </a:lvl9pPr>
          </a:lstStyle>
          <a:p/>
        </p:txBody>
      </p:sp>
      <p:sp>
        <p:nvSpPr>
          <p:cNvPr id="26" name="Google Shape;26;p4"/>
          <p:cNvSpPr/>
          <p:nvPr/>
        </p:nvSpPr>
        <p:spPr>
          <a:xfrm>
            <a:off x="318150" y="138300"/>
            <a:ext cx="803700" cy="803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3">
  <p:cSld name="BLANK_1_1_1_1_1_1_2_1">
    <p:spTree>
      <p:nvGrpSpPr>
        <p:cNvPr id="244" name="Shape 244"/>
        <p:cNvGrpSpPr/>
        <p:nvPr/>
      </p:nvGrpSpPr>
      <p:grpSpPr>
        <a:xfrm>
          <a:off x="0" y="0"/>
          <a:ext cx="0" cy="0"/>
          <a:chOff x="0" y="0"/>
          <a:chExt cx="0" cy="0"/>
        </a:xfrm>
      </p:grpSpPr>
      <p:pic>
        <p:nvPicPr>
          <p:cNvPr id="245" name="Google Shape;245;p31"/>
          <p:cNvPicPr preferRelativeResize="0"/>
          <p:nvPr/>
        </p:nvPicPr>
        <p:blipFill rotWithShape="1">
          <a:blip r:embed="rId2">
            <a:alphaModFix/>
          </a:blip>
          <a:srcRect b="48636" l="64303" r="0" t="0"/>
          <a:stretch/>
        </p:blipFill>
        <p:spPr>
          <a:xfrm rot="5400000">
            <a:off x="22699" y="-41624"/>
            <a:ext cx="1211201" cy="1256599"/>
          </a:xfrm>
          <a:prstGeom prst="rect">
            <a:avLst/>
          </a:prstGeom>
          <a:noFill/>
          <a:ln>
            <a:noFill/>
          </a:ln>
        </p:spPr>
      </p:pic>
      <p:pic>
        <p:nvPicPr>
          <p:cNvPr id="246" name="Google Shape;246;p31"/>
          <p:cNvPicPr preferRelativeResize="0"/>
          <p:nvPr/>
        </p:nvPicPr>
        <p:blipFill rotWithShape="1">
          <a:blip r:embed="rId2">
            <a:alphaModFix/>
          </a:blip>
          <a:srcRect b="64750" l="70816" r="0" t="0"/>
          <a:stretch/>
        </p:blipFill>
        <p:spPr>
          <a:xfrm flipH="1">
            <a:off x="8086100" y="4213925"/>
            <a:ext cx="1067375" cy="929575"/>
          </a:xfrm>
          <a:prstGeom prst="rect">
            <a:avLst/>
          </a:prstGeom>
          <a:noFill/>
          <a:ln>
            <a:noFill/>
          </a:ln>
        </p:spPr>
      </p:pic>
      <p:sp>
        <p:nvSpPr>
          <p:cNvPr id="247" name="Google Shape;247;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48" name="Google Shape;248;p31"/>
          <p:cNvSpPr txBox="1"/>
          <p:nvPr>
            <p:ph idx="2" type="title"/>
          </p:nvPr>
        </p:nvSpPr>
        <p:spPr>
          <a:xfrm>
            <a:off x="891375" y="3289925"/>
            <a:ext cx="1804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9" name="Google Shape;249;p31"/>
          <p:cNvSpPr txBox="1"/>
          <p:nvPr>
            <p:ph idx="1" type="subTitle"/>
          </p:nvPr>
        </p:nvSpPr>
        <p:spPr>
          <a:xfrm>
            <a:off x="891375" y="3793375"/>
            <a:ext cx="1804200" cy="81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0" name="Google Shape;250;p31"/>
          <p:cNvSpPr txBox="1"/>
          <p:nvPr>
            <p:ph hasCustomPrompt="1" idx="3" type="title"/>
          </p:nvPr>
        </p:nvSpPr>
        <p:spPr>
          <a:xfrm>
            <a:off x="891375" y="1034775"/>
            <a:ext cx="18042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51" name="Google Shape;251;p31"/>
          <p:cNvSpPr txBox="1"/>
          <p:nvPr>
            <p:ph idx="4" type="title"/>
          </p:nvPr>
        </p:nvSpPr>
        <p:spPr>
          <a:xfrm>
            <a:off x="2743725" y="3289925"/>
            <a:ext cx="1804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2" name="Google Shape;252;p31"/>
          <p:cNvSpPr txBox="1"/>
          <p:nvPr>
            <p:ph idx="5" type="subTitle"/>
          </p:nvPr>
        </p:nvSpPr>
        <p:spPr>
          <a:xfrm>
            <a:off x="2743725" y="3793375"/>
            <a:ext cx="1804200" cy="81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3" name="Google Shape;253;p31"/>
          <p:cNvSpPr txBox="1"/>
          <p:nvPr>
            <p:ph hasCustomPrompt="1" idx="6" type="title"/>
          </p:nvPr>
        </p:nvSpPr>
        <p:spPr>
          <a:xfrm>
            <a:off x="2743725" y="1034775"/>
            <a:ext cx="18042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54" name="Google Shape;254;p31"/>
          <p:cNvSpPr txBox="1"/>
          <p:nvPr>
            <p:ph idx="7" type="title"/>
          </p:nvPr>
        </p:nvSpPr>
        <p:spPr>
          <a:xfrm>
            <a:off x="4596075" y="3289925"/>
            <a:ext cx="1804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5" name="Google Shape;255;p31"/>
          <p:cNvSpPr txBox="1"/>
          <p:nvPr>
            <p:ph idx="8" type="subTitle"/>
          </p:nvPr>
        </p:nvSpPr>
        <p:spPr>
          <a:xfrm>
            <a:off x="4596075" y="3793375"/>
            <a:ext cx="1804200" cy="81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6" name="Google Shape;256;p31"/>
          <p:cNvSpPr txBox="1"/>
          <p:nvPr>
            <p:ph hasCustomPrompt="1" idx="9" type="title"/>
          </p:nvPr>
        </p:nvSpPr>
        <p:spPr>
          <a:xfrm>
            <a:off x="4596075" y="1034775"/>
            <a:ext cx="18042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57" name="Google Shape;257;p31"/>
          <p:cNvSpPr txBox="1"/>
          <p:nvPr>
            <p:ph idx="13" type="title"/>
          </p:nvPr>
        </p:nvSpPr>
        <p:spPr>
          <a:xfrm>
            <a:off x="6448425" y="3289925"/>
            <a:ext cx="1804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58" name="Google Shape;258;p31"/>
          <p:cNvSpPr txBox="1"/>
          <p:nvPr>
            <p:ph idx="14" type="subTitle"/>
          </p:nvPr>
        </p:nvSpPr>
        <p:spPr>
          <a:xfrm>
            <a:off x="6448425" y="3793375"/>
            <a:ext cx="1804200" cy="81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9" name="Google Shape;259;p31"/>
          <p:cNvSpPr txBox="1"/>
          <p:nvPr>
            <p:ph hasCustomPrompt="1" idx="15" type="title"/>
          </p:nvPr>
        </p:nvSpPr>
        <p:spPr>
          <a:xfrm>
            <a:off x="6448425" y="1034775"/>
            <a:ext cx="1804200" cy="66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4">
  <p:cSld name="CUSTOM_5_1_1">
    <p:spTree>
      <p:nvGrpSpPr>
        <p:cNvPr id="260" name="Shape 260"/>
        <p:cNvGrpSpPr/>
        <p:nvPr/>
      </p:nvGrpSpPr>
      <p:grpSpPr>
        <a:xfrm>
          <a:off x="0" y="0"/>
          <a:ext cx="0" cy="0"/>
          <a:chOff x="0" y="0"/>
          <a:chExt cx="0" cy="0"/>
        </a:xfrm>
      </p:grpSpPr>
      <p:pic>
        <p:nvPicPr>
          <p:cNvPr id="261" name="Google Shape;261;p32"/>
          <p:cNvPicPr preferRelativeResize="0"/>
          <p:nvPr/>
        </p:nvPicPr>
        <p:blipFill rotWithShape="1">
          <a:blip r:embed="rId2">
            <a:alphaModFix/>
          </a:blip>
          <a:srcRect b="0" l="72414" r="-31446" t="38107"/>
          <a:stretch/>
        </p:blipFill>
        <p:spPr>
          <a:xfrm flipH="1" rot="10800000">
            <a:off x="-6008" y="3669179"/>
            <a:ext cx="2667924" cy="2016624"/>
          </a:xfrm>
          <a:prstGeom prst="rect">
            <a:avLst/>
          </a:prstGeom>
          <a:noFill/>
          <a:ln>
            <a:noFill/>
          </a:ln>
        </p:spPr>
      </p:pic>
      <p:sp>
        <p:nvSpPr>
          <p:cNvPr id="262" name="Google Shape;262;p32"/>
          <p:cNvSpPr/>
          <p:nvPr/>
        </p:nvSpPr>
        <p:spPr>
          <a:xfrm rot="10800000">
            <a:off x="-1781749"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3" name="Google Shape;263;p32"/>
          <p:cNvPicPr preferRelativeResize="0"/>
          <p:nvPr/>
        </p:nvPicPr>
        <p:blipFill rotWithShape="1">
          <a:blip r:embed="rId2">
            <a:alphaModFix/>
          </a:blip>
          <a:srcRect b="0" l="72414" r="-31446" t="38107"/>
          <a:stretch/>
        </p:blipFill>
        <p:spPr>
          <a:xfrm flipH="1">
            <a:off x="6484914" y="-280150"/>
            <a:ext cx="2667924" cy="2016624"/>
          </a:xfrm>
          <a:prstGeom prst="rect">
            <a:avLst/>
          </a:prstGeom>
          <a:noFill/>
          <a:ln>
            <a:noFill/>
          </a:ln>
        </p:spPr>
      </p:pic>
      <p:sp>
        <p:nvSpPr>
          <p:cNvPr id="264" name="Google Shape;264;p32"/>
          <p:cNvSpPr/>
          <p:nvPr/>
        </p:nvSpPr>
        <p:spPr>
          <a:xfrm>
            <a:off x="7193338"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p:txBody>
      </p:sp>
      <p:sp>
        <p:nvSpPr>
          <p:cNvPr id="266" name="Google Shape;266;p32"/>
          <p:cNvSpPr txBox="1"/>
          <p:nvPr>
            <p:ph idx="2" type="title"/>
          </p:nvPr>
        </p:nvSpPr>
        <p:spPr>
          <a:xfrm>
            <a:off x="885225" y="1207275"/>
            <a:ext cx="1569900" cy="400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7" name="Google Shape;267;p32"/>
          <p:cNvSpPr txBox="1"/>
          <p:nvPr>
            <p:ph idx="1" type="subTitle"/>
          </p:nvPr>
        </p:nvSpPr>
        <p:spPr>
          <a:xfrm>
            <a:off x="2455275" y="1593325"/>
            <a:ext cx="4712700" cy="3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8" name="Google Shape;268;p32"/>
          <p:cNvSpPr txBox="1"/>
          <p:nvPr>
            <p:ph hasCustomPrompt="1" idx="3" type="title"/>
          </p:nvPr>
        </p:nvSpPr>
        <p:spPr>
          <a:xfrm>
            <a:off x="7167975" y="1207275"/>
            <a:ext cx="1090800" cy="40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69" name="Google Shape;269;p32"/>
          <p:cNvSpPr txBox="1"/>
          <p:nvPr>
            <p:ph idx="4" type="title"/>
          </p:nvPr>
        </p:nvSpPr>
        <p:spPr>
          <a:xfrm>
            <a:off x="885225" y="2037435"/>
            <a:ext cx="1569900" cy="400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70" name="Google Shape;270;p32"/>
          <p:cNvSpPr txBox="1"/>
          <p:nvPr>
            <p:ph idx="5" type="subTitle"/>
          </p:nvPr>
        </p:nvSpPr>
        <p:spPr>
          <a:xfrm>
            <a:off x="2455275" y="2424971"/>
            <a:ext cx="4712700" cy="3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1" name="Google Shape;271;p32"/>
          <p:cNvSpPr txBox="1"/>
          <p:nvPr>
            <p:ph hasCustomPrompt="1" idx="6" type="title"/>
          </p:nvPr>
        </p:nvSpPr>
        <p:spPr>
          <a:xfrm>
            <a:off x="7167975" y="2038921"/>
            <a:ext cx="1090800" cy="40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72" name="Google Shape;272;p32"/>
          <p:cNvSpPr txBox="1"/>
          <p:nvPr>
            <p:ph idx="7" type="title"/>
          </p:nvPr>
        </p:nvSpPr>
        <p:spPr>
          <a:xfrm>
            <a:off x="885225" y="2869815"/>
            <a:ext cx="1569900" cy="400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73" name="Google Shape;273;p32"/>
          <p:cNvSpPr txBox="1"/>
          <p:nvPr>
            <p:ph idx="8" type="subTitle"/>
          </p:nvPr>
        </p:nvSpPr>
        <p:spPr>
          <a:xfrm>
            <a:off x="2455275" y="3256617"/>
            <a:ext cx="4712700" cy="3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4" name="Google Shape;274;p32"/>
          <p:cNvSpPr txBox="1"/>
          <p:nvPr>
            <p:ph hasCustomPrompt="1" idx="9" type="title"/>
          </p:nvPr>
        </p:nvSpPr>
        <p:spPr>
          <a:xfrm>
            <a:off x="7167975" y="2870567"/>
            <a:ext cx="1090800" cy="40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275" name="Google Shape;275;p32"/>
          <p:cNvSpPr txBox="1"/>
          <p:nvPr>
            <p:ph idx="13" type="title"/>
          </p:nvPr>
        </p:nvSpPr>
        <p:spPr>
          <a:xfrm>
            <a:off x="885225" y="3702213"/>
            <a:ext cx="1569900" cy="400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0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76" name="Google Shape;276;p32"/>
          <p:cNvSpPr txBox="1"/>
          <p:nvPr>
            <p:ph idx="14" type="subTitle"/>
          </p:nvPr>
        </p:nvSpPr>
        <p:spPr>
          <a:xfrm>
            <a:off x="2455275" y="4088263"/>
            <a:ext cx="4712700" cy="34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7" name="Google Shape;277;p32"/>
          <p:cNvSpPr txBox="1"/>
          <p:nvPr>
            <p:ph hasCustomPrompt="1" idx="15" type="title"/>
          </p:nvPr>
        </p:nvSpPr>
        <p:spPr>
          <a:xfrm>
            <a:off x="7167975" y="3702213"/>
            <a:ext cx="1090800" cy="400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
    <p:spTree>
      <p:nvGrpSpPr>
        <p:cNvPr id="278" name="Shape 278"/>
        <p:cNvGrpSpPr/>
        <p:nvPr/>
      </p:nvGrpSpPr>
      <p:grpSpPr>
        <a:xfrm>
          <a:off x="0" y="0"/>
          <a:ext cx="0" cy="0"/>
          <a:chOff x="0" y="0"/>
          <a:chExt cx="0" cy="0"/>
        </a:xfrm>
      </p:grpSpPr>
      <p:sp>
        <p:nvSpPr>
          <p:cNvPr id="279" name="Google Shape;279;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p:txBody>
      </p:sp>
      <p:pic>
        <p:nvPicPr>
          <p:cNvPr id="280" name="Google Shape;280;p33"/>
          <p:cNvPicPr preferRelativeResize="0"/>
          <p:nvPr/>
        </p:nvPicPr>
        <p:blipFill rotWithShape="1">
          <a:blip r:embed="rId2">
            <a:alphaModFix/>
          </a:blip>
          <a:srcRect b="0" l="72414" r="-31446" t="38107"/>
          <a:stretch/>
        </p:blipFill>
        <p:spPr>
          <a:xfrm>
            <a:off x="-6008" y="-280150"/>
            <a:ext cx="2667924" cy="2016624"/>
          </a:xfrm>
          <a:prstGeom prst="rect">
            <a:avLst/>
          </a:prstGeom>
          <a:noFill/>
          <a:ln>
            <a:noFill/>
          </a:ln>
        </p:spPr>
      </p:pic>
      <p:sp>
        <p:nvSpPr>
          <p:cNvPr id="281" name="Google Shape;281;p33"/>
          <p:cNvSpPr/>
          <p:nvPr/>
        </p:nvSpPr>
        <p:spPr>
          <a:xfrm flipH="1">
            <a:off x="-2010349"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3"/>
          <p:cNvPicPr preferRelativeResize="0"/>
          <p:nvPr/>
        </p:nvPicPr>
        <p:blipFill rotWithShape="1">
          <a:blip r:embed="rId2">
            <a:alphaModFix/>
          </a:blip>
          <a:srcRect b="0" l="72414" r="-31446" t="38107"/>
          <a:stretch/>
        </p:blipFill>
        <p:spPr>
          <a:xfrm rot="10800000">
            <a:off x="6484914" y="3669179"/>
            <a:ext cx="2667924" cy="2016624"/>
          </a:xfrm>
          <a:prstGeom prst="rect">
            <a:avLst/>
          </a:prstGeom>
          <a:noFill/>
          <a:ln>
            <a:noFill/>
          </a:ln>
        </p:spPr>
      </p:pic>
      <p:sp>
        <p:nvSpPr>
          <p:cNvPr id="283" name="Google Shape;283;p33"/>
          <p:cNvSpPr/>
          <p:nvPr/>
        </p:nvSpPr>
        <p:spPr>
          <a:xfrm flipH="1" rot="10800000">
            <a:off x="7421938"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
    <p:spTree>
      <p:nvGrpSpPr>
        <p:cNvPr id="284" name="Shape 284"/>
        <p:cNvGrpSpPr/>
        <p:nvPr/>
      </p:nvGrpSpPr>
      <p:grpSpPr>
        <a:xfrm>
          <a:off x="0" y="0"/>
          <a:ext cx="0" cy="0"/>
          <a:chOff x="0" y="0"/>
          <a:chExt cx="0" cy="0"/>
        </a:xfrm>
      </p:grpSpPr>
      <p:sp>
        <p:nvSpPr>
          <p:cNvPr id="285" name="Google Shape;285;p34"/>
          <p:cNvSpPr txBox="1"/>
          <p:nvPr>
            <p:ph type="title"/>
          </p:nvPr>
        </p:nvSpPr>
        <p:spPr>
          <a:xfrm>
            <a:off x="72005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spcBef>
                <a:spcPts val="0"/>
              </a:spcBef>
              <a:spcAft>
                <a:spcPts val="0"/>
              </a:spcAft>
              <a:buSzPts val="2800"/>
              <a:buNone/>
              <a:defRPr>
                <a:latin typeface="Anaheim"/>
                <a:ea typeface="Anaheim"/>
                <a:cs typeface="Anaheim"/>
                <a:sym typeface="Anaheim"/>
              </a:defRPr>
            </a:lvl2pPr>
            <a:lvl3pPr lvl="2">
              <a:spcBef>
                <a:spcPts val="0"/>
              </a:spcBef>
              <a:spcAft>
                <a:spcPts val="0"/>
              </a:spcAft>
              <a:buSzPts val="2800"/>
              <a:buNone/>
              <a:defRPr>
                <a:latin typeface="Anaheim"/>
                <a:ea typeface="Anaheim"/>
                <a:cs typeface="Anaheim"/>
                <a:sym typeface="Anaheim"/>
              </a:defRPr>
            </a:lvl3pPr>
            <a:lvl4pPr lvl="3">
              <a:spcBef>
                <a:spcPts val="0"/>
              </a:spcBef>
              <a:spcAft>
                <a:spcPts val="0"/>
              </a:spcAft>
              <a:buSzPts val="2800"/>
              <a:buNone/>
              <a:defRPr>
                <a:latin typeface="Anaheim"/>
                <a:ea typeface="Anaheim"/>
                <a:cs typeface="Anaheim"/>
                <a:sym typeface="Anaheim"/>
              </a:defRPr>
            </a:lvl4pPr>
            <a:lvl5pPr lvl="4">
              <a:spcBef>
                <a:spcPts val="0"/>
              </a:spcBef>
              <a:spcAft>
                <a:spcPts val="0"/>
              </a:spcAft>
              <a:buSzPts val="2800"/>
              <a:buNone/>
              <a:defRPr>
                <a:latin typeface="Anaheim"/>
                <a:ea typeface="Anaheim"/>
                <a:cs typeface="Anaheim"/>
                <a:sym typeface="Anaheim"/>
              </a:defRPr>
            </a:lvl5pPr>
            <a:lvl6pPr lvl="5">
              <a:spcBef>
                <a:spcPts val="0"/>
              </a:spcBef>
              <a:spcAft>
                <a:spcPts val="0"/>
              </a:spcAft>
              <a:buSzPts val="2800"/>
              <a:buNone/>
              <a:defRPr>
                <a:latin typeface="Anaheim"/>
                <a:ea typeface="Anaheim"/>
                <a:cs typeface="Anaheim"/>
                <a:sym typeface="Anaheim"/>
              </a:defRPr>
            </a:lvl6pPr>
            <a:lvl7pPr lvl="6">
              <a:spcBef>
                <a:spcPts val="0"/>
              </a:spcBef>
              <a:spcAft>
                <a:spcPts val="0"/>
              </a:spcAft>
              <a:buSzPts val="2800"/>
              <a:buNone/>
              <a:defRPr>
                <a:latin typeface="Anaheim"/>
                <a:ea typeface="Anaheim"/>
                <a:cs typeface="Anaheim"/>
                <a:sym typeface="Anaheim"/>
              </a:defRPr>
            </a:lvl7pPr>
            <a:lvl8pPr lvl="7">
              <a:spcBef>
                <a:spcPts val="0"/>
              </a:spcBef>
              <a:spcAft>
                <a:spcPts val="0"/>
              </a:spcAft>
              <a:buSzPts val="2800"/>
              <a:buNone/>
              <a:defRPr>
                <a:latin typeface="Anaheim"/>
                <a:ea typeface="Anaheim"/>
                <a:cs typeface="Anaheim"/>
                <a:sym typeface="Anaheim"/>
              </a:defRPr>
            </a:lvl8pPr>
            <a:lvl9pPr lvl="8">
              <a:spcBef>
                <a:spcPts val="0"/>
              </a:spcBef>
              <a:spcAft>
                <a:spcPts val="0"/>
              </a:spcAft>
              <a:buSzPts val="2800"/>
              <a:buNone/>
              <a:defRPr>
                <a:latin typeface="Anaheim"/>
                <a:ea typeface="Anaheim"/>
                <a:cs typeface="Anaheim"/>
                <a:sym typeface="Anaheim"/>
              </a:defRPr>
            </a:lvl9pPr>
          </a:lstStyle>
          <a:p/>
        </p:txBody>
      </p:sp>
      <p:pic>
        <p:nvPicPr>
          <p:cNvPr id="286" name="Google Shape;286;p34"/>
          <p:cNvPicPr preferRelativeResize="0"/>
          <p:nvPr/>
        </p:nvPicPr>
        <p:blipFill rotWithShape="1">
          <a:blip r:embed="rId2">
            <a:alphaModFix/>
          </a:blip>
          <a:srcRect b="0" l="72414" r="-31446" t="38107"/>
          <a:stretch/>
        </p:blipFill>
        <p:spPr>
          <a:xfrm flipH="1" rot="10800000">
            <a:off x="-6008" y="3669179"/>
            <a:ext cx="2667924" cy="2016624"/>
          </a:xfrm>
          <a:prstGeom prst="rect">
            <a:avLst/>
          </a:prstGeom>
          <a:noFill/>
          <a:ln>
            <a:noFill/>
          </a:ln>
        </p:spPr>
      </p:pic>
      <p:sp>
        <p:nvSpPr>
          <p:cNvPr id="287" name="Google Shape;287;p34"/>
          <p:cNvSpPr/>
          <p:nvPr/>
        </p:nvSpPr>
        <p:spPr>
          <a:xfrm rot="10800000">
            <a:off x="-2010349"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8" name="Google Shape;288;p34"/>
          <p:cNvPicPr preferRelativeResize="0"/>
          <p:nvPr/>
        </p:nvPicPr>
        <p:blipFill rotWithShape="1">
          <a:blip r:embed="rId2">
            <a:alphaModFix/>
          </a:blip>
          <a:srcRect b="0" l="72414" r="-31446" t="38107"/>
          <a:stretch/>
        </p:blipFill>
        <p:spPr>
          <a:xfrm flipH="1">
            <a:off x="6484914" y="-280150"/>
            <a:ext cx="2667924" cy="2016624"/>
          </a:xfrm>
          <a:prstGeom prst="rect">
            <a:avLst/>
          </a:prstGeom>
          <a:noFill/>
          <a:ln>
            <a:noFill/>
          </a:ln>
        </p:spPr>
      </p:pic>
      <p:sp>
        <p:nvSpPr>
          <p:cNvPr id="289" name="Google Shape;289;p34"/>
          <p:cNvSpPr/>
          <p:nvPr/>
        </p:nvSpPr>
        <p:spPr>
          <a:xfrm>
            <a:off x="7421938"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
    <p:spTree>
      <p:nvGrpSpPr>
        <p:cNvPr id="290" name="Shape 290"/>
        <p:cNvGrpSpPr/>
        <p:nvPr/>
      </p:nvGrpSpPr>
      <p:grpSpPr>
        <a:xfrm>
          <a:off x="0" y="0"/>
          <a:ext cx="0" cy="0"/>
          <a:chOff x="0" y="0"/>
          <a:chExt cx="0" cy="0"/>
        </a:xfrm>
      </p:grpSpPr>
      <p:pic>
        <p:nvPicPr>
          <p:cNvPr id="291" name="Google Shape;291;p35"/>
          <p:cNvPicPr preferRelativeResize="0"/>
          <p:nvPr/>
        </p:nvPicPr>
        <p:blipFill rotWithShape="1">
          <a:blip r:embed="rId2">
            <a:alphaModFix/>
          </a:blip>
          <a:srcRect b="0" l="72414" r="-31446" t="38107"/>
          <a:stretch/>
        </p:blipFill>
        <p:spPr>
          <a:xfrm rot="10800000">
            <a:off x="6637314" y="3669179"/>
            <a:ext cx="2667924" cy="2016624"/>
          </a:xfrm>
          <a:prstGeom prst="rect">
            <a:avLst/>
          </a:prstGeom>
          <a:noFill/>
          <a:ln>
            <a:noFill/>
          </a:ln>
        </p:spPr>
      </p:pic>
      <p:sp>
        <p:nvSpPr>
          <p:cNvPr id="292" name="Google Shape;292;p35"/>
          <p:cNvSpPr/>
          <p:nvPr/>
        </p:nvSpPr>
        <p:spPr>
          <a:xfrm flipH="1" rot="10800000">
            <a:off x="7574338"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3" name="Google Shape;293;p35"/>
          <p:cNvPicPr preferRelativeResize="0"/>
          <p:nvPr/>
        </p:nvPicPr>
        <p:blipFill rotWithShape="1">
          <a:blip r:embed="rId2">
            <a:alphaModFix/>
          </a:blip>
          <a:srcRect b="0" l="72414" r="-31446" t="38107"/>
          <a:stretch/>
        </p:blipFill>
        <p:spPr>
          <a:xfrm>
            <a:off x="-158408" y="-508750"/>
            <a:ext cx="2667924" cy="2016624"/>
          </a:xfrm>
          <a:prstGeom prst="rect">
            <a:avLst/>
          </a:prstGeom>
          <a:noFill/>
          <a:ln>
            <a:noFill/>
          </a:ln>
        </p:spPr>
      </p:pic>
      <p:sp>
        <p:nvSpPr>
          <p:cNvPr id="294" name="Google Shape;294;p35"/>
          <p:cNvSpPr/>
          <p:nvPr/>
        </p:nvSpPr>
        <p:spPr>
          <a:xfrm flipH="1">
            <a:off x="-2162749" y="-33793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5"/>
          <p:cNvSpPr txBox="1"/>
          <p:nvPr>
            <p:ph type="title"/>
          </p:nvPr>
        </p:nvSpPr>
        <p:spPr>
          <a:xfrm>
            <a:off x="72005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5">
    <p:spTree>
      <p:nvGrpSpPr>
        <p:cNvPr id="296" name="Shape 296"/>
        <p:cNvGrpSpPr/>
        <p:nvPr/>
      </p:nvGrpSpPr>
      <p:grpSpPr>
        <a:xfrm>
          <a:off x="0" y="0"/>
          <a:ext cx="0" cy="0"/>
          <a:chOff x="0" y="0"/>
          <a:chExt cx="0" cy="0"/>
        </a:xfrm>
      </p:grpSpPr>
      <p:sp>
        <p:nvSpPr>
          <p:cNvPr id="297" name="Google Shape;297;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p:txBody>
      </p:sp>
      <p:pic>
        <p:nvPicPr>
          <p:cNvPr id="298" name="Google Shape;298;p36"/>
          <p:cNvPicPr preferRelativeResize="0"/>
          <p:nvPr/>
        </p:nvPicPr>
        <p:blipFill rotWithShape="1">
          <a:blip r:embed="rId2">
            <a:alphaModFix/>
          </a:blip>
          <a:srcRect b="0" l="72414" r="-31446" t="38107"/>
          <a:stretch/>
        </p:blipFill>
        <p:spPr>
          <a:xfrm rot="10800000">
            <a:off x="6484914" y="3669179"/>
            <a:ext cx="2667924" cy="2016624"/>
          </a:xfrm>
          <a:prstGeom prst="rect">
            <a:avLst/>
          </a:prstGeom>
          <a:noFill/>
          <a:ln>
            <a:noFill/>
          </a:ln>
        </p:spPr>
      </p:pic>
      <p:sp>
        <p:nvSpPr>
          <p:cNvPr id="299" name="Google Shape;299;p36"/>
          <p:cNvSpPr/>
          <p:nvPr/>
        </p:nvSpPr>
        <p:spPr>
          <a:xfrm flipH="1" rot="10800000">
            <a:off x="7421938"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0" name="Google Shape;300;p36"/>
          <p:cNvPicPr preferRelativeResize="0"/>
          <p:nvPr/>
        </p:nvPicPr>
        <p:blipFill rotWithShape="1">
          <a:blip r:embed="rId2">
            <a:alphaModFix/>
          </a:blip>
          <a:srcRect b="0" l="72414" r="-31446" t="38107"/>
          <a:stretch/>
        </p:blipFill>
        <p:spPr>
          <a:xfrm>
            <a:off x="-6008" y="-280150"/>
            <a:ext cx="2667924" cy="2016624"/>
          </a:xfrm>
          <a:prstGeom prst="rect">
            <a:avLst/>
          </a:prstGeom>
          <a:noFill/>
          <a:ln>
            <a:noFill/>
          </a:ln>
        </p:spPr>
      </p:pic>
      <p:sp>
        <p:nvSpPr>
          <p:cNvPr id="301" name="Google Shape;301;p36"/>
          <p:cNvSpPr/>
          <p:nvPr/>
        </p:nvSpPr>
        <p:spPr>
          <a:xfrm flipH="1">
            <a:off x="-2010349"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_2">
    <p:spTree>
      <p:nvGrpSpPr>
        <p:cNvPr id="302" name="Shape 302"/>
        <p:cNvGrpSpPr/>
        <p:nvPr/>
      </p:nvGrpSpPr>
      <p:grpSpPr>
        <a:xfrm>
          <a:off x="0" y="0"/>
          <a:ext cx="0" cy="0"/>
          <a:chOff x="0" y="0"/>
          <a:chExt cx="0" cy="0"/>
        </a:xfrm>
      </p:grpSpPr>
      <p:sp>
        <p:nvSpPr>
          <p:cNvPr id="303" name="Google Shape;303;p37"/>
          <p:cNvSpPr txBox="1"/>
          <p:nvPr>
            <p:ph type="title"/>
          </p:nvPr>
        </p:nvSpPr>
        <p:spPr>
          <a:xfrm>
            <a:off x="72005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p:txBody>
      </p:sp>
      <p:pic>
        <p:nvPicPr>
          <p:cNvPr id="304" name="Google Shape;304;p37"/>
          <p:cNvPicPr preferRelativeResize="0"/>
          <p:nvPr/>
        </p:nvPicPr>
        <p:blipFill rotWithShape="1">
          <a:blip r:embed="rId2">
            <a:alphaModFix/>
          </a:blip>
          <a:srcRect b="0" l="72414" r="-31446" t="38107"/>
          <a:stretch/>
        </p:blipFill>
        <p:spPr>
          <a:xfrm flipH="1" rot="10800000">
            <a:off x="-6008" y="3669179"/>
            <a:ext cx="2667924" cy="2016624"/>
          </a:xfrm>
          <a:prstGeom prst="rect">
            <a:avLst/>
          </a:prstGeom>
          <a:noFill/>
          <a:ln>
            <a:noFill/>
          </a:ln>
        </p:spPr>
      </p:pic>
      <p:sp>
        <p:nvSpPr>
          <p:cNvPr id="305" name="Google Shape;305;p37"/>
          <p:cNvSpPr/>
          <p:nvPr/>
        </p:nvSpPr>
        <p:spPr>
          <a:xfrm rot="10800000">
            <a:off x="-2010349"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 name="Google Shape;306;p37"/>
          <p:cNvPicPr preferRelativeResize="0"/>
          <p:nvPr/>
        </p:nvPicPr>
        <p:blipFill rotWithShape="1">
          <a:blip r:embed="rId2">
            <a:alphaModFix/>
          </a:blip>
          <a:srcRect b="0" l="72414" r="-31446" t="38107"/>
          <a:stretch/>
        </p:blipFill>
        <p:spPr>
          <a:xfrm flipH="1">
            <a:off x="6484914" y="-280150"/>
            <a:ext cx="2667924" cy="2016624"/>
          </a:xfrm>
          <a:prstGeom prst="rect">
            <a:avLst/>
          </a:prstGeom>
          <a:noFill/>
          <a:ln>
            <a:noFill/>
          </a:ln>
        </p:spPr>
      </p:pic>
      <p:sp>
        <p:nvSpPr>
          <p:cNvPr id="307" name="Google Shape;307;p37"/>
          <p:cNvSpPr/>
          <p:nvPr/>
        </p:nvSpPr>
        <p:spPr>
          <a:xfrm>
            <a:off x="7421938"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
    <p:bg>
      <p:bgPr>
        <a:blipFill>
          <a:blip r:embed="rId2">
            <a:alphaModFix/>
          </a:blip>
          <a:stretch>
            <a:fillRect/>
          </a:stretch>
        </a:blipFill>
      </p:bgPr>
    </p:bg>
    <p:spTree>
      <p:nvGrpSpPr>
        <p:cNvPr id="308" name="Shape 308"/>
        <p:cNvGrpSpPr/>
        <p:nvPr/>
      </p:nvGrpSpPr>
      <p:grpSpPr>
        <a:xfrm>
          <a:off x="0" y="0"/>
          <a:ext cx="0" cy="0"/>
          <a:chOff x="0" y="0"/>
          <a:chExt cx="0" cy="0"/>
        </a:xfrm>
      </p:grpSpPr>
      <p:pic>
        <p:nvPicPr>
          <p:cNvPr id="309" name="Google Shape;309;p38"/>
          <p:cNvPicPr preferRelativeResize="0"/>
          <p:nvPr/>
        </p:nvPicPr>
        <p:blipFill rotWithShape="1">
          <a:blip r:embed="rId3">
            <a:alphaModFix/>
          </a:blip>
          <a:srcRect b="48636" l="64303" r="0" t="0"/>
          <a:stretch/>
        </p:blipFill>
        <p:spPr>
          <a:xfrm rot="5400000">
            <a:off x="22699" y="-41624"/>
            <a:ext cx="1211201" cy="1256599"/>
          </a:xfrm>
          <a:prstGeom prst="rect">
            <a:avLst/>
          </a:prstGeom>
          <a:noFill/>
          <a:ln>
            <a:noFill/>
          </a:ln>
        </p:spPr>
      </p:pic>
      <p:pic>
        <p:nvPicPr>
          <p:cNvPr id="310" name="Google Shape;310;p38"/>
          <p:cNvPicPr preferRelativeResize="0"/>
          <p:nvPr/>
        </p:nvPicPr>
        <p:blipFill rotWithShape="1">
          <a:blip r:embed="rId3">
            <a:alphaModFix/>
          </a:blip>
          <a:srcRect b="64750" l="70816" r="0" t="0"/>
          <a:stretch/>
        </p:blipFill>
        <p:spPr>
          <a:xfrm flipH="1">
            <a:off x="8086100" y="4213925"/>
            <a:ext cx="1067375" cy="929575"/>
          </a:xfrm>
          <a:prstGeom prst="rect">
            <a:avLst/>
          </a:prstGeom>
          <a:noFill/>
          <a:ln>
            <a:noFill/>
          </a:ln>
        </p:spPr>
      </p:pic>
      <p:sp>
        <p:nvSpPr>
          <p:cNvPr id="311" name="Google Shape;311;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5_1">
    <p:spTree>
      <p:nvGrpSpPr>
        <p:cNvPr id="312" name="Shape 312"/>
        <p:cNvGrpSpPr/>
        <p:nvPr/>
      </p:nvGrpSpPr>
      <p:grpSpPr>
        <a:xfrm>
          <a:off x="0" y="0"/>
          <a:ext cx="0" cy="0"/>
          <a:chOff x="0" y="0"/>
          <a:chExt cx="0" cy="0"/>
        </a:xfrm>
      </p:grpSpPr>
      <p:pic>
        <p:nvPicPr>
          <p:cNvPr id="313" name="Google Shape;313;p39"/>
          <p:cNvPicPr preferRelativeResize="0"/>
          <p:nvPr/>
        </p:nvPicPr>
        <p:blipFill rotWithShape="1">
          <a:blip r:embed="rId2">
            <a:alphaModFix/>
          </a:blip>
          <a:srcRect b="0" l="72414" r="-31446" t="38107"/>
          <a:stretch/>
        </p:blipFill>
        <p:spPr>
          <a:xfrm flipH="1" rot="10800000">
            <a:off x="-6008" y="3669179"/>
            <a:ext cx="2667924" cy="2016624"/>
          </a:xfrm>
          <a:prstGeom prst="rect">
            <a:avLst/>
          </a:prstGeom>
          <a:noFill/>
          <a:ln>
            <a:noFill/>
          </a:ln>
        </p:spPr>
      </p:pic>
      <p:sp>
        <p:nvSpPr>
          <p:cNvPr id="314" name="Google Shape;314;p39"/>
          <p:cNvSpPr/>
          <p:nvPr/>
        </p:nvSpPr>
        <p:spPr>
          <a:xfrm rot="10800000">
            <a:off x="-1781749"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5" name="Google Shape;315;p39"/>
          <p:cNvPicPr preferRelativeResize="0"/>
          <p:nvPr/>
        </p:nvPicPr>
        <p:blipFill rotWithShape="1">
          <a:blip r:embed="rId2">
            <a:alphaModFix/>
          </a:blip>
          <a:srcRect b="0" l="72414" r="-31446" t="38107"/>
          <a:stretch/>
        </p:blipFill>
        <p:spPr>
          <a:xfrm flipH="1">
            <a:off x="6484914" y="-280150"/>
            <a:ext cx="2667924" cy="2016624"/>
          </a:xfrm>
          <a:prstGeom prst="rect">
            <a:avLst/>
          </a:prstGeom>
          <a:noFill/>
          <a:ln>
            <a:noFill/>
          </a:ln>
        </p:spPr>
      </p:pic>
      <p:sp>
        <p:nvSpPr>
          <p:cNvPr id="316" name="Google Shape;316;p39"/>
          <p:cNvSpPr/>
          <p:nvPr/>
        </p:nvSpPr>
        <p:spPr>
          <a:xfrm>
            <a:off x="7193338"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5_2">
    <p:spTree>
      <p:nvGrpSpPr>
        <p:cNvPr id="318" name="Shape 318"/>
        <p:cNvGrpSpPr/>
        <p:nvPr/>
      </p:nvGrpSpPr>
      <p:grpSpPr>
        <a:xfrm>
          <a:off x="0" y="0"/>
          <a:ext cx="0" cy="0"/>
          <a:chOff x="0" y="0"/>
          <a:chExt cx="0" cy="0"/>
        </a:xfrm>
      </p:grpSpPr>
      <p:sp>
        <p:nvSpPr>
          <p:cNvPr id="319" name="Google Shape;319;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p:txBody>
      </p:sp>
      <p:pic>
        <p:nvPicPr>
          <p:cNvPr id="320" name="Google Shape;320;p40"/>
          <p:cNvPicPr preferRelativeResize="0"/>
          <p:nvPr/>
        </p:nvPicPr>
        <p:blipFill rotWithShape="1">
          <a:blip r:embed="rId2">
            <a:alphaModFix/>
          </a:blip>
          <a:srcRect b="0" l="72414" r="-31446" t="38107"/>
          <a:stretch/>
        </p:blipFill>
        <p:spPr>
          <a:xfrm rot="10800000">
            <a:off x="6484914" y="3669179"/>
            <a:ext cx="2667924" cy="2016624"/>
          </a:xfrm>
          <a:prstGeom prst="rect">
            <a:avLst/>
          </a:prstGeom>
          <a:noFill/>
          <a:ln>
            <a:noFill/>
          </a:ln>
        </p:spPr>
      </p:pic>
      <p:sp>
        <p:nvSpPr>
          <p:cNvPr id="321" name="Google Shape;321;p40"/>
          <p:cNvSpPr/>
          <p:nvPr/>
        </p:nvSpPr>
        <p:spPr>
          <a:xfrm flipH="1" rot="10800000">
            <a:off x="7421938" y="4551874"/>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40"/>
          <p:cNvPicPr preferRelativeResize="0"/>
          <p:nvPr/>
        </p:nvPicPr>
        <p:blipFill rotWithShape="1">
          <a:blip r:embed="rId2">
            <a:alphaModFix/>
          </a:blip>
          <a:srcRect b="0" l="72414" r="-31446" t="38107"/>
          <a:stretch/>
        </p:blipFill>
        <p:spPr>
          <a:xfrm>
            <a:off x="-6008" y="-280150"/>
            <a:ext cx="2667924" cy="2016624"/>
          </a:xfrm>
          <a:prstGeom prst="rect">
            <a:avLst/>
          </a:prstGeom>
          <a:noFill/>
          <a:ln>
            <a:noFill/>
          </a:ln>
        </p:spPr>
      </p:pic>
      <p:sp>
        <p:nvSpPr>
          <p:cNvPr id="323" name="Google Shape;323;p40"/>
          <p:cNvSpPr/>
          <p:nvPr/>
        </p:nvSpPr>
        <p:spPr>
          <a:xfrm flipH="1">
            <a:off x="-2010349" y="-3150721"/>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idx="1" type="subTitle"/>
          </p:nvPr>
        </p:nvSpPr>
        <p:spPr>
          <a:xfrm>
            <a:off x="719875" y="2514375"/>
            <a:ext cx="3735300" cy="452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p:txBody>
      </p:sp>
      <p:sp>
        <p:nvSpPr>
          <p:cNvPr id="29" name="Google Shape;29;p5"/>
          <p:cNvSpPr txBox="1"/>
          <p:nvPr>
            <p:ph idx="2" type="subTitle"/>
          </p:nvPr>
        </p:nvSpPr>
        <p:spPr>
          <a:xfrm>
            <a:off x="4688650" y="2530475"/>
            <a:ext cx="3735300" cy="452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ebas Neue"/>
              <a:buNone/>
              <a:defRPr sz="2000">
                <a:latin typeface="Montserrat ExtraBold"/>
                <a:ea typeface="Montserrat ExtraBold"/>
                <a:cs typeface="Montserrat ExtraBold"/>
                <a:sym typeface="Montserrat ExtraBold"/>
              </a:defRPr>
            </a:lvl1pPr>
            <a:lvl2pPr lvl="1" rtl="0" algn="ctr">
              <a:lnSpc>
                <a:spcPct val="100000"/>
              </a:lnSpc>
              <a:spcBef>
                <a:spcPts val="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0"/>
              </a:spcBef>
              <a:spcAft>
                <a:spcPts val="0"/>
              </a:spcAft>
              <a:buSzPts val="1400"/>
              <a:buFont typeface="Bebas Neue"/>
              <a:buNone/>
              <a:defRPr>
                <a:latin typeface="Bebas Neue"/>
                <a:ea typeface="Bebas Neue"/>
                <a:cs typeface="Bebas Neue"/>
                <a:sym typeface="Bebas Neue"/>
              </a:defRPr>
            </a:lvl9pPr>
          </a:lstStyle>
          <a:p/>
        </p:txBody>
      </p:sp>
      <p:sp>
        <p:nvSpPr>
          <p:cNvPr id="30" name="Google Shape;30;p5"/>
          <p:cNvSpPr txBox="1"/>
          <p:nvPr>
            <p:ph idx="3" type="subTitle"/>
          </p:nvPr>
        </p:nvSpPr>
        <p:spPr>
          <a:xfrm>
            <a:off x="720025" y="2982600"/>
            <a:ext cx="3735300" cy="130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1" name="Google Shape;31;p5"/>
          <p:cNvSpPr txBox="1"/>
          <p:nvPr>
            <p:ph idx="4" type="subTitle"/>
          </p:nvPr>
        </p:nvSpPr>
        <p:spPr>
          <a:xfrm>
            <a:off x="4688655" y="2982600"/>
            <a:ext cx="3735300" cy="130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2" name="Google Shape;32;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TITLE_ONLY_1_1">
    <p:bg>
      <p:bgPr>
        <a:blipFill>
          <a:blip r:embed="rId2">
            <a:alphaModFix/>
          </a:blip>
          <a:stretch>
            <a:fillRect/>
          </a:stretch>
        </a:blipFill>
      </p:bgPr>
    </p:bg>
    <p:spTree>
      <p:nvGrpSpPr>
        <p:cNvPr id="324" name="Shape 324"/>
        <p:cNvGrpSpPr/>
        <p:nvPr/>
      </p:nvGrpSpPr>
      <p:grpSpPr>
        <a:xfrm>
          <a:off x="0" y="0"/>
          <a:ext cx="0" cy="0"/>
          <a:chOff x="0" y="0"/>
          <a:chExt cx="0" cy="0"/>
        </a:xfrm>
      </p:grpSpPr>
      <p:pic>
        <p:nvPicPr>
          <p:cNvPr id="325" name="Google Shape;325;p41"/>
          <p:cNvPicPr preferRelativeResize="0"/>
          <p:nvPr/>
        </p:nvPicPr>
        <p:blipFill rotWithShape="1">
          <a:blip r:embed="rId3">
            <a:alphaModFix/>
          </a:blip>
          <a:srcRect b="48636" l="64303" r="0" t="0"/>
          <a:stretch/>
        </p:blipFill>
        <p:spPr>
          <a:xfrm rot="5400000">
            <a:off x="22699" y="-41624"/>
            <a:ext cx="1211201" cy="1256599"/>
          </a:xfrm>
          <a:prstGeom prst="rect">
            <a:avLst/>
          </a:prstGeom>
          <a:noFill/>
          <a:ln>
            <a:noFill/>
          </a:ln>
        </p:spPr>
      </p:pic>
      <p:pic>
        <p:nvPicPr>
          <p:cNvPr id="326" name="Google Shape;326;p41"/>
          <p:cNvPicPr preferRelativeResize="0"/>
          <p:nvPr/>
        </p:nvPicPr>
        <p:blipFill rotWithShape="1">
          <a:blip r:embed="rId3">
            <a:alphaModFix/>
          </a:blip>
          <a:srcRect b="64750" l="70816" r="0" t="0"/>
          <a:stretch/>
        </p:blipFill>
        <p:spPr>
          <a:xfrm flipH="1">
            <a:off x="8086100" y="4213925"/>
            <a:ext cx="1067375" cy="929575"/>
          </a:xfrm>
          <a:prstGeom prst="rect">
            <a:avLst/>
          </a:prstGeom>
          <a:noFill/>
          <a:ln>
            <a:noFill/>
          </a:ln>
        </p:spPr>
      </p:pic>
      <p:sp>
        <p:nvSpPr>
          <p:cNvPr id="327" name="Google Shape;327;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BLANK_1_1_1_1_3_1">
    <p:spTree>
      <p:nvGrpSpPr>
        <p:cNvPr id="328" name="Shape 328"/>
        <p:cNvGrpSpPr/>
        <p:nvPr/>
      </p:nvGrpSpPr>
      <p:grpSpPr>
        <a:xfrm>
          <a:off x="0" y="0"/>
          <a:ext cx="0" cy="0"/>
          <a:chOff x="0" y="0"/>
          <a:chExt cx="0" cy="0"/>
        </a:xfrm>
      </p:grpSpPr>
      <p:sp>
        <p:nvSpPr>
          <p:cNvPr id="329" name="Google Shape;329;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0" name="Google Shape;330;p42"/>
          <p:cNvPicPr preferRelativeResize="0"/>
          <p:nvPr/>
        </p:nvPicPr>
        <p:blipFill rotWithShape="1">
          <a:blip r:embed="rId2">
            <a:alphaModFix/>
          </a:blip>
          <a:srcRect b="0" l="72414" r="-31446" t="0"/>
          <a:stretch/>
        </p:blipFill>
        <p:spPr>
          <a:xfrm>
            <a:off x="-4" y="942650"/>
            <a:ext cx="2667924" cy="3258350"/>
          </a:xfrm>
          <a:prstGeom prst="rect">
            <a:avLst/>
          </a:prstGeom>
          <a:noFill/>
          <a:ln>
            <a:noFill/>
          </a:ln>
        </p:spPr>
      </p:pic>
      <p:pic>
        <p:nvPicPr>
          <p:cNvPr id="331" name="Google Shape;331;p42"/>
          <p:cNvPicPr preferRelativeResize="0"/>
          <p:nvPr/>
        </p:nvPicPr>
        <p:blipFill rotWithShape="1">
          <a:blip r:embed="rId2">
            <a:alphaModFix/>
          </a:blip>
          <a:srcRect b="0" l="72414" r="-31446" t="0"/>
          <a:stretch/>
        </p:blipFill>
        <p:spPr>
          <a:xfrm flipH="1">
            <a:off x="6476071" y="942650"/>
            <a:ext cx="2667924" cy="3258350"/>
          </a:xfrm>
          <a:prstGeom prst="rect">
            <a:avLst/>
          </a:prstGeom>
          <a:noFill/>
          <a:ln>
            <a:noFill/>
          </a:ln>
        </p:spPr>
      </p:pic>
      <p:sp>
        <p:nvSpPr>
          <p:cNvPr id="332" name="Google Shape;332;p42"/>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4">
    <p:spTree>
      <p:nvGrpSpPr>
        <p:cNvPr id="333" name="Shape 333"/>
        <p:cNvGrpSpPr/>
        <p:nvPr/>
      </p:nvGrpSpPr>
      <p:grpSpPr>
        <a:xfrm>
          <a:off x="0" y="0"/>
          <a:ext cx="0" cy="0"/>
          <a:chOff x="0" y="0"/>
          <a:chExt cx="0" cy="0"/>
        </a:xfrm>
      </p:grpSpPr>
      <p:sp>
        <p:nvSpPr>
          <p:cNvPr id="334" name="Google Shape;334;p43"/>
          <p:cNvSpPr txBox="1"/>
          <p:nvPr>
            <p:ph type="ctrTitle"/>
          </p:nvPr>
        </p:nvSpPr>
        <p:spPr>
          <a:xfrm>
            <a:off x="4572000" y="540000"/>
            <a:ext cx="3852000" cy="991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35" name="Google Shape;335;p43"/>
          <p:cNvSpPr txBox="1"/>
          <p:nvPr>
            <p:ph idx="1" type="subTitle"/>
          </p:nvPr>
        </p:nvSpPr>
        <p:spPr>
          <a:xfrm>
            <a:off x="4834200" y="1420650"/>
            <a:ext cx="3327600" cy="136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336" name="Google Shape;336;p43"/>
          <p:cNvSpPr txBox="1"/>
          <p:nvPr/>
        </p:nvSpPr>
        <p:spPr>
          <a:xfrm>
            <a:off x="4572000" y="3205675"/>
            <a:ext cx="3852000" cy="9489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2"/>
                </a:solidFill>
                <a:latin typeface="Montserrat Medium"/>
                <a:ea typeface="Montserrat Medium"/>
                <a:cs typeface="Montserrat Medium"/>
                <a:sym typeface="Montserrat Medium"/>
              </a:rPr>
              <a:t>CREDITS: This presentation template was created by </a:t>
            </a:r>
            <a:r>
              <a:rPr b="1" lang="en" sz="1200">
                <a:solidFill>
                  <a:schemeClr val="dk2"/>
                </a:solidFill>
                <a:uFill>
                  <a:noFill/>
                </a:uFill>
                <a:latin typeface="Montserrat"/>
                <a:ea typeface="Montserrat"/>
                <a:cs typeface="Montserrat"/>
                <a:sym typeface="Montserrat"/>
                <a:hlinkClick r:id="rId2">
                  <a:extLst>
                    <a:ext uri="{A12FA001-AC4F-418D-AE19-62706E023703}">
                      <ahyp:hlinkClr val="tx"/>
                    </a:ext>
                  </a:extLst>
                </a:hlinkClick>
              </a:rPr>
              <a:t>Slidesgo</a:t>
            </a:r>
            <a:r>
              <a:rPr lang="en" sz="1200">
                <a:solidFill>
                  <a:schemeClr val="dk2"/>
                </a:solidFill>
                <a:latin typeface="Montserrat Medium"/>
                <a:ea typeface="Montserrat Medium"/>
                <a:cs typeface="Montserrat Medium"/>
                <a:sym typeface="Montserrat Medium"/>
              </a:rPr>
              <a:t>, and includes icons by </a:t>
            </a:r>
            <a:r>
              <a:rPr b="1" lang="en" sz="1200">
                <a:solidFill>
                  <a:schemeClr val="dk2"/>
                </a:solidFill>
                <a:uFill>
                  <a:noFill/>
                </a:uFill>
                <a:latin typeface="Montserrat"/>
                <a:ea typeface="Montserrat"/>
                <a:cs typeface="Montserrat"/>
                <a:sym typeface="Montserrat"/>
                <a:hlinkClick r:id="rId3">
                  <a:extLst>
                    <a:ext uri="{A12FA001-AC4F-418D-AE19-62706E023703}">
                      <ahyp:hlinkClr val="tx"/>
                    </a:ext>
                  </a:extLst>
                </a:hlinkClick>
              </a:rPr>
              <a:t>Flaticon</a:t>
            </a:r>
            <a:r>
              <a:rPr lang="en" sz="1200">
                <a:solidFill>
                  <a:schemeClr val="dk2"/>
                </a:solidFill>
                <a:latin typeface="Montserrat Medium"/>
                <a:ea typeface="Montserrat Medium"/>
                <a:cs typeface="Montserrat Medium"/>
                <a:sym typeface="Montserrat Medium"/>
              </a:rPr>
              <a:t>, and infographics &amp; images by </a:t>
            </a:r>
            <a:r>
              <a:rPr b="1" lang="en" sz="1200">
                <a:solidFill>
                  <a:schemeClr val="dk2"/>
                </a:solidFill>
                <a:uFill>
                  <a:noFill/>
                </a:uFill>
                <a:latin typeface="Montserrat"/>
                <a:ea typeface="Montserrat"/>
                <a:cs typeface="Montserrat"/>
                <a:sym typeface="Montserrat"/>
                <a:hlinkClick r:id="rId4">
                  <a:extLst>
                    <a:ext uri="{A12FA001-AC4F-418D-AE19-62706E023703}">
                      <ahyp:hlinkClr val="tx"/>
                    </a:ext>
                  </a:extLst>
                </a:hlinkClick>
              </a:rPr>
              <a:t>Freepik</a:t>
            </a:r>
            <a:endParaRPr b="1" sz="5100">
              <a:solidFill>
                <a:schemeClr val="dk2"/>
              </a:solidFill>
              <a:latin typeface="Montserrat"/>
              <a:ea typeface="Montserrat"/>
              <a:cs typeface="Montserrat"/>
              <a:sym typeface="Montserrat"/>
            </a:endParaRPr>
          </a:p>
        </p:txBody>
      </p:sp>
      <p:sp>
        <p:nvSpPr>
          <p:cNvPr id="337" name="Google Shape;337;p43"/>
          <p:cNvSpPr/>
          <p:nvPr/>
        </p:nvSpPr>
        <p:spPr>
          <a:xfrm flipH="1">
            <a:off x="-1313981" y="206874"/>
            <a:ext cx="4411532" cy="4729544"/>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43"/>
          <p:cNvPicPr preferRelativeResize="0"/>
          <p:nvPr/>
        </p:nvPicPr>
        <p:blipFill rotWithShape="1">
          <a:blip r:embed="rId5">
            <a:alphaModFix/>
          </a:blip>
          <a:srcRect b="0" l="0" r="4933" t="0"/>
          <a:stretch/>
        </p:blipFill>
        <p:spPr>
          <a:xfrm>
            <a:off x="-2180062" y="942650"/>
            <a:ext cx="4296376" cy="3258350"/>
          </a:xfrm>
          <a:prstGeom prst="rect">
            <a:avLst/>
          </a:prstGeom>
          <a:noFill/>
          <a:ln>
            <a:noFill/>
          </a:ln>
        </p:spPr>
      </p:pic>
      <p:sp>
        <p:nvSpPr>
          <p:cNvPr id="339" name="Google Shape;339;p43"/>
          <p:cNvSpPr/>
          <p:nvPr/>
        </p:nvSpPr>
        <p:spPr>
          <a:xfrm flipH="1">
            <a:off x="2301801" y="1032924"/>
            <a:ext cx="1400400" cy="14001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40" name="Shape 340"/>
        <p:cNvGrpSpPr/>
        <p:nvPr/>
      </p:nvGrpSpPr>
      <p:grpSpPr>
        <a:xfrm>
          <a:off x="0" y="0"/>
          <a:ext cx="0" cy="0"/>
          <a:chOff x="0" y="0"/>
          <a:chExt cx="0" cy="0"/>
        </a:xfrm>
      </p:grpSpPr>
      <p:sp>
        <p:nvSpPr>
          <p:cNvPr id="341" name="Google Shape;341;p44"/>
          <p:cNvSpPr/>
          <p:nvPr/>
        </p:nvSpPr>
        <p:spPr>
          <a:xfrm rot="10800000">
            <a:off x="5466157" y="38325"/>
            <a:ext cx="3545443" cy="1362071"/>
          </a:xfrm>
          <a:custGeom>
            <a:rect b="b" l="l" r="r" t="t"/>
            <a:pathLst>
              <a:path extrusionOk="0" h="109778" w="28575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4"/>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43" name="Shape 343"/>
        <p:cNvGrpSpPr/>
        <p:nvPr/>
      </p:nvGrpSpPr>
      <p:grpSpPr>
        <a:xfrm>
          <a:off x="0" y="0"/>
          <a:ext cx="0" cy="0"/>
          <a:chOff x="0" y="0"/>
          <a:chExt cx="0" cy="0"/>
        </a:xfrm>
      </p:grpSpPr>
      <p:sp>
        <p:nvSpPr>
          <p:cNvPr id="344" name="Google Shape;344;p45"/>
          <p:cNvSpPr/>
          <p:nvPr/>
        </p:nvSpPr>
        <p:spPr>
          <a:xfrm>
            <a:off x="127347" y="3686724"/>
            <a:ext cx="3791903" cy="1456754"/>
          </a:xfrm>
          <a:custGeom>
            <a:rect b="b" l="l" r="r" t="t"/>
            <a:pathLst>
              <a:path extrusionOk="0" h="109778" w="28575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5"/>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3">
            <a:alphaModFix/>
          </a:blip>
          <a:srcRect b="48636" l="64303" r="0" t="0"/>
          <a:stretch/>
        </p:blipFill>
        <p:spPr>
          <a:xfrm flipH="1" rot="-5400000">
            <a:off x="7919574" y="-41624"/>
            <a:ext cx="1211201" cy="1256599"/>
          </a:xfrm>
          <a:prstGeom prst="rect">
            <a:avLst/>
          </a:prstGeom>
          <a:noFill/>
          <a:ln>
            <a:noFill/>
          </a:ln>
        </p:spPr>
      </p:pic>
      <p:pic>
        <p:nvPicPr>
          <p:cNvPr id="35" name="Google Shape;35;p6"/>
          <p:cNvPicPr preferRelativeResize="0"/>
          <p:nvPr/>
        </p:nvPicPr>
        <p:blipFill rotWithShape="1">
          <a:blip r:embed="rId3">
            <a:alphaModFix/>
          </a:blip>
          <a:srcRect b="64750" l="70816" r="0" t="0"/>
          <a:stretch/>
        </p:blipFill>
        <p:spPr>
          <a:xfrm>
            <a:off x="0" y="4213925"/>
            <a:ext cx="1067375" cy="929575"/>
          </a:xfrm>
          <a:prstGeom prst="rect">
            <a:avLst/>
          </a:prstGeom>
          <a:noFill/>
          <a:ln>
            <a:noFill/>
          </a:ln>
        </p:spPr>
      </p:pic>
      <p:sp>
        <p:nvSpPr>
          <p:cNvPr id="36" name="Google Shape;36;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b="0" l="0" r="22215" t="0"/>
          <a:stretch/>
        </p:blipFill>
        <p:spPr>
          <a:xfrm>
            <a:off x="6054800" y="540000"/>
            <a:ext cx="3007950" cy="2788099"/>
          </a:xfrm>
          <a:prstGeom prst="rect">
            <a:avLst/>
          </a:prstGeom>
          <a:noFill/>
          <a:ln>
            <a:noFill/>
          </a:ln>
        </p:spPr>
      </p:pic>
      <p:sp>
        <p:nvSpPr>
          <p:cNvPr id="39" name="Google Shape;39;p7"/>
          <p:cNvSpPr txBox="1"/>
          <p:nvPr>
            <p:ph type="title"/>
          </p:nvPr>
        </p:nvSpPr>
        <p:spPr>
          <a:xfrm>
            <a:off x="720000" y="1388275"/>
            <a:ext cx="44304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sz="3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7"/>
          <p:cNvSpPr txBox="1"/>
          <p:nvPr>
            <p:ph idx="1" type="subTitle"/>
          </p:nvPr>
        </p:nvSpPr>
        <p:spPr>
          <a:xfrm>
            <a:off x="720000" y="2290450"/>
            <a:ext cx="4430400" cy="151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1" name="Google Shape;41;p7"/>
          <p:cNvSpPr/>
          <p:nvPr/>
        </p:nvSpPr>
        <p:spPr>
          <a:xfrm flipH="1">
            <a:off x="5270848" y="3686724"/>
            <a:ext cx="3791903" cy="1456754"/>
          </a:xfrm>
          <a:custGeom>
            <a:rect b="b" l="l" r="r" t="t"/>
            <a:pathLst>
              <a:path extrusionOk="0" h="109778" w="28575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p:nvPr/>
        </p:nvSpPr>
        <p:spPr>
          <a:xfrm flipH="1">
            <a:off x="6594475" y="1419400"/>
            <a:ext cx="1152300" cy="1152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8"/>
          <p:cNvSpPr txBox="1"/>
          <p:nvPr>
            <p:ph type="title"/>
          </p:nvPr>
        </p:nvSpPr>
        <p:spPr>
          <a:xfrm>
            <a:off x="1388100" y="1199575"/>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5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6" name="Google Shape;46;p8"/>
          <p:cNvSpPr/>
          <p:nvPr/>
        </p:nvSpPr>
        <p:spPr>
          <a:xfrm flipH="1">
            <a:off x="7271700" y="641925"/>
            <a:ext cx="1152300" cy="1152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8"/>
          <p:cNvPicPr preferRelativeResize="0"/>
          <p:nvPr/>
        </p:nvPicPr>
        <p:blipFill rotWithShape="1">
          <a:blip r:embed="rId2">
            <a:alphaModFix/>
          </a:blip>
          <a:srcRect b="37830" l="35695" r="0" t="0"/>
          <a:stretch/>
        </p:blipFill>
        <p:spPr>
          <a:xfrm flipH="1">
            <a:off x="6705601" y="3443923"/>
            <a:ext cx="2438399" cy="1699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txBox="1"/>
          <p:nvPr>
            <p:ph type="title"/>
          </p:nvPr>
        </p:nvSpPr>
        <p:spPr>
          <a:xfrm>
            <a:off x="948600" y="645000"/>
            <a:ext cx="4105500" cy="1922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6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0" name="Google Shape;50;p9"/>
          <p:cNvSpPr txBox="1"/>
          <p:nvPr>
            <p:ph idx="1" type="subTitle"/>
          </p:nvPr>
        </p:nvSpPr>
        <p:spPr>
          <a:xfrm>
            <a:off x="948600" y="2244875"/>
            <a:ext cx="41055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51" name="Google Shape;51;p9"/>
          <p:cNvPicPr preferRelativeResize="0"/>
          <p:nvPr/>
        </p:nvPicPr>
        <p:blipFill rotWithShape="1">
          <a:blip r:embed="rId2">
            <a:alphaModFix/>
          </a:blip>
          <a:srcRect b="0" l="122" r="62835" t="0"/>
          <a:stretch/>
        </p:blipFill>
        <p:spPr>
          <a:xfrm rot="5400000">
            <a:off x="2327738" y="2957011"/>
            <a:ext cx="1432374" cy="2788099"/>
          </a:xfrm>
          <a:prstGeom prst="rect">
            <a:avLst/>
          </a:prstGeom>
          <a:noFill/>
          <a:ln>
            <a:noFill/>
          </a:ln>
        </p:spPr>
      </p:pic>
      <p:sp>
        <p:nvSpPr>
          <p:cNvPr id="52" name="Google Shape;52;p9"/>
          <p:cNvSpPr/>
          <p:nvPr/>
        </p:nvSpPr>
        <p:spPr>
          <a:xfrm flipH="1">
            <a:off x="5295898" y="3686724"/>
            <a:ext cx="3791903" cy="1456754"/>
          </a:xfrm>
          <a:custGeom>
            <a:rect b="b" l="l" r="r" t="t"/>
            <a:pathLst>
              <a:path extrusionOk="0" h="109778" w="285750">
                <a:moveTo>
                  <a:pt x="217594" y="0"/>
                </a:moveTo>
                <a:lnTo>
                  <a:pt x="215917" y="245"/>
                </a:lnTo>
                <a:lnTo>
                  <a:pt x="214241" y="532"/>
                </a:lnTo>
                <a:lnTo>
                  <a:pt x="213014" y="777"/>
                </a:lnTo>
                <a:lnTo>
                  <a:pt x="211829" y="1063"/>
                </a:lnTo>
                <a:lnTo>
                  <a:pt x="210684" y="1390"/>
                </a:lnTo>
                <a:lnTo>
                  <a:pt x="209539" y="1758"/>
                </a:lnTo>
                <a:lnTo>
                  <a:pt x="208394" y="2208"/>
                </a:lnTo>
                <a:lnTo>
                  <a:pt x="207290" y="2658"/>
                </a:lnTo>
                <a:lnTo>
                  <a:pt x="206227" y="3148"/>
                </a:lnTo>
                <a:lnTo>
                  <a:pt x="205164" y="3680"/>
                </a:lnTo>
                <a:lnTo>
                  <a:pt x="204101" y="4211"/>
                </a:lnTo>
                <a:lnTo>
                  <a:pt x="203079" y="4825"/>
                </a:lnTo>
                <a:lnTo>
                  <a:pt x="202057" y="5479"/>
                </a:lnTo>
                <a:lnTo>
                  <a:pt x="201076" y="6133"/>
                </a:lnTo>
                <a:lnTo>
                  <a:pt x="200095" y="6828"/>
                </a:lnTo>
                <a:lnTo>
                  <a:pt x="199113" y="7564"/>
                </a:lnTo>
                <a:lnTo>
                  <a:pt x="198173" y="8300"/>
                </a:lnTo>
                <a:lnTo>
                  <a:pt x="197233" y="9077"/>
                </a:lnTo>
                <a:lnTo>
                  <a:pt x="196088" y="10058"/>
                </a:lnTo>
                <a:lnTo>
                  <a:pt x="194984" y="11080"/>
                </a:lnTo>
                <a:lnTo>
                  <a:pt x="193921" y="12143"/>
                </a:lnTo>
                <a:lnTo>
                  <a:pt x="192899" y="13206"/>
                </a:lnTo>
                <a:lnTo>
                  <a:pt x="191917" y="14310"/>
                </a:lnTo>
                <a:lnTo>
                  <a:pt x="190936" y="15455"/>
                </a:lnTo>
                <a:lnTo>
                  <a:pt x="189996" y="16600"/>
                </a:lnTo>
                <a:lnTo>
                  <a:pt x="189096" y="17744"/>
                </a:lnTo>
                <a:lnTo>
                  <a:pt x="188197" y="18930"/>
                </a:lnTo>
                <a:lnTo>
                  <a:pt x="187379" y="20157"/>
                </a:lnTo>
                <a:lnTo>
                  <a:pt x="186561" y="21383"/>
                </a:lnTo>
                <a:lnTo>
                  <a:pt x="185785" y="22651"/>
                </a:lnTo>
                <a:lnTo>
                  <a:pt x="185008" y="23918"/>
                </a:lnTo>
                <a:lnTo>
                  <a:pt x="184272" y="25226"/>
                </a:lnTo>
                <a:lnTo>
                  <a:pt x="183577" y="26576"/>
                </a:lnTo>
                <a:lnTo>
                  <a:pt x="182882" y="27925"/>
                </a:lnTo>
                <a:lnTo>
                  <a:pt x="181737" y="30255"/>
                </a:lnTo>
                <a:lnTo>
                  <a:pt x="180551" y="32586"/>
                </a:lnTo>
                <a:lnTo>
                  <a:pt x="179325" y="34916"/>
                </a:lnTo>
                <a:lnTo>
                  <a:pt x="178711" y="36061"/>
                </a:lnTo>
                <a:lnTo>
                  <a:pt x="178057" y="37206"/>
                </a:lnTo>
                <a:lnTo>
                  <a:pt x="177567" y="37942"/>
                </a:lnTo>
                <a:lnTo>
                  <a:pt x="177076" y="38678"/>
                </a:lnTo>
                <a:lnTo>
                  <a:pt x="176585" y="39373"/>
                </a:lnTo>
                <a:lnTo>
                  <a:pt x="176013" y="40068"/>
                </a:lnTo>
                <a:lnTo>
                  <a:pt x="175440" y="40722"/>
                </a:lnTo>
                <a:lnTo>
                  <a:pt x="174868" y="41335"/>
                </a:lnTo>
                <a:lnTo>
                  <a:pt x="174255" y="41908"/>
                </a:lnTo>
                <a:lnTo>
                  <a:pt x="173601" y="42439"/>
                </a:lnTo>
                <a:lnTo>
                  <a:pt x="172906" y="42971"/>
                </a:lnTo>
                <a:lnTo>
                  <a:pt x="172210" y="43421"/>
                </a:lnTo>
                <a:lnTo>
                  <a:pt x="171475" y="43870"/>
                </a:lnTo>
                <a:lnTo>
                  <a:pt x="170698" y="44238"/>
                </a:lnTo>
                <a:lnTo>
                  <a:pt x="169880" y="44606"/>
                </a:lnTo>
                <a:lnTo>
                  <a:pt x="169062" y="44892"/>
                </a:lnTo>
                <a:lnTo>
                  <a:pt x="168204" y="45138"/>
                </a:lnTo>
                <a:lnTo>
                  <a:pt x="167304" y="45383"/>
                </a:lnTo>
                <a:lnTo>
                  <a:pt x="166486" y="45506"/>
                </a:lnTo>
                <a:lnTo>
                  <a:pt x="165669" y="45628"/>
                </a:lnTo>
                <a:lnTo>
                  <a:pt x="164851" y="45710"/>
                </a:lnTo>
                <a:lnTo>
                  <a:pt x="164033" y="45751"/>
                </a:lnTo>
                <a:lnTo>
                  <a:pt x="163216" y="45710"/>
                </a:lnTo>
                <a:lnTo>
                  <a:pt x="162398" y="45669"/>
                </a:lnTo>
                <a:lnTo>
                  <a:pt x="161621" y="45628"/>
                </a:lnTo>
                <a:lnTo>
                  <a:pt x="160803" y="45506"/>
                </a:lnTo>
                <a:lnTo>
                  <a:pt x="160027" y="45342"/>
                </a:lnTo>
                <a:lnTo>
                  <a:pt x="159250" y="45179"/>
                </a:lnTo>
                <a:lnTo>
                  <a:pt x="158473" y="44974"/>
                </a:lnTo>
                <a:lnTo>
                  <a:pt x="157696" y="44770"/>
                </a:lnTo>
                <a:lnTo>
                  <a:pt x="156919" y="44484"/>
                </a:lnTo>
                <a:lnTo>
                  <a:pt x="156142" y="44238"/>
                </a:lnTo>
                <a:lnTo>
                  <a:pt x="154589" y="43584"/>
                </a:lnTo>
                <a:lnTo>
                  <a:pt x="153567" y="43093"/>
                </a:lnTo>
                <a:lnTo>
                  <a:pt x="152585" y="42603"/>
                </a:lnTo>
                <a:lnTo>
                  <a:pt x="151645" y="42071"/>
                </a:lnTo>
                <a:lnTo>
                  <a:pt x="150705" y="41499"/>
                </a:lnTo>
                <a:lnTo>
                  <a:pt x="149764" y="40886"/>
                </a:lnTo>
                <a:lnTo>
                  <a:pt x="148906" y="40231"/>
                </a:lnTo>
                <a:lnTo>
                  <a:pt x="148047" y="39577"/>
                </a:lnTo>
                <a:lnTo>
                  <a:pt x="147188" y="38882"/>
                </a:lnTo>
                <a:lnTo>
                  <a:pt x="146412" y="38146"/>
                </a:lnTo>
                <a:lnTo>
                  <a:pt x="145594" y="37410"/>
                </a:lnTo>
                <a:lnTo>
                  <a:pt x="144858" y="36634"/>
                </a:lnTo>
                <a:lnTo>
                  <a:pt x="144122" y="35816"/>
                </a:lnTo>
                <a:lnTo>
                  <a:pt x="143386" y="34998"/>
                </a:lnTo>
                <a:lnTo>
                  <a:pt x="142691" y="34180"/>
                </a:lnTo>
                <a:lnTo>
                  <a:pt x="141996" y="33281"/>
                </a:lnTo>
                <a:lnTo>
                  <a:pt x="141342" y="32381"/>
                </a:lnTo>
                <a:lnTo>
                  <a:pt x="139011" y="29070"/>
                </a:lnTo>
                <a:lnTo>
                  <a:pt x="136722" y="25758"/>
                </a:lnTo>
                <a:lnTo>
                  <a:pt x="134473" y="22405"/>
                </a:lnTo>
                <a:lnTo>
                  <a:pt x="132183" y="19053"/>
                </a:lnTo>
                <a:lnTo>
                  <a:pt x="131079" y="17458"/>
                </a:lnTo>
                <a:lnTo>
                  <a:pt x="129894" y="15945"/>
                </a:lnTo>
                <a:lnTo>
                  <a:pt x="128708" y="14433"/>
                </a:lnTo>
                <a:lnTo>
                  <a:pt x="127482" y="13002"/>
                </a:lnTo>
                <a:lnTo>
                  <a:pt x="126173" y="11612"/>
                </a:lnTo>
                <a:lnTo>
                  <a:pt x="125478" y="10916"/>
                </a:lnTo>
                <a:lnTo>
                  <a:pt x="124783" y="10262"/>
                </a:lnTo>
                <a:lnTo>
                  <a:pt x="124047" y="9649"/>
                </a:lnTo>
                <a:lnTo>
                  <a:pt x="123311" y="9036"/>
                </a:lnTo>
                <a:lnTo>
                  <a:pt x="122575" y="8422"/>
                </a:lnTo>
                <a:lnTo>
                  <a:pt x="121758" y="7850"/>
                </a:lnTo>
                <a:lnTo>
                  <a:pt x="120367" y="6910"/>
                </a:lnTo>
                <a:lnTo>
                  <a:pt x="118936" y="6051"/>
                </a:lnTo>
                <a:lnTo>
                  <a:pt x="117465" y="5274"/>
                </a:lnTo>
                <a:lnTo>
                  <a:pt x="116729" y="4906"/>
                </a:lnTo>
                <a:lnTo>
                  <a:pt x="115952" y="4579"/>
                </a:lnTo>
                <a:lnTo>
                  <a:pt x="115216" y="4293"/>
                </a:lnTo>
                <a:lnTo>
                  <a:pt x="114439" y="4007"/>
                </a:lnTo>
                <a:lnTo>
                  <a:pt x="113621" y="3761"/>
                </a:lnTo>
                <a:lnTo>
                  <a:pt x="112844" y="3516"/>
                </a:lnTo>
                <a:lnTo>
                  <a:pt x="112027" y="3353"/>
                </a:lnTo>
                <a:lnTo>
                  <a:pt x="111209" y="3189"/>
                </a:lnTo>
                <a:lnTo>
                  <a:pt x="110391" y="3066"/>
                </a:lnTo>
                <a:lnTo>
                  <a:pt x="109533" y="2944"/>
                </a:lnTo>
                <a:lnTo>
                  <a:pt x="108388" y="2903"/>
                </a:lnTo>
                <a:lnTo>
                  <a:pt x="107284" y="2862"/>
                </a:lnTo>
                <a:lnTo>
                  <a:pt x="106221" y="2944"/>
                </a:lnTo>
                <a:lnTo>
                  <a:pt x="105199" y="3066"/>
                </a:lnTo>
                <a:lnTo>
                  <a:pt x="104177" y="3271"/>
                </a:lnTo>
                <a:lnTo>
                  <a:pt x="103195" y="3516"/>
                </a:lnTo>
                <a:lnTo>
                  <a:pt x="102214" y="3843"/>
                </a:lnTo>
                <a:lnTo>
                  <a:pt x="101274" y="4211"/>
                </a:lnTo>
                <a:lnTo>
                  <a:pt x="100374" y="4661"/>
                </a:lnTo>
                <a:lnTo>
                  <a:pt x="99516" y="5152"/>
                </a:lnTo>
                <a:lnTo>
                  <a:pt x="98657" y="5724"/>
                </a:lnTo>
                <a:lnTo>
                  <a:pt x="97839" y="6337"/>
                </a:lnTo>
                <a:lnTo>
                  <a:pt x="97022" y="7032"/>
                </a:lnTo>
                <a:lnTo>
                  <a:pt x="96245" y="7809"/>
                </a:lnTo>
                <a:lnTo>
                  <a:pt x="95509" y="8627"/>
                </a:lnTo>
                <a:lnTo>
                  <a:pt x="94814" y="9485"/>
                </a:lnTo>
                <a:lnTo>
                  <a:pt x="93955" y="10630"/>
                </a:lnTo>
                <a:lnTo>
                  <a:pt x="93178" y="11816"/>
                </a:lnTo>
                <a:lnTo>
                  <a:pt x="92483" y="13043"/>
                </a:lnTo>
                <a:lnTo>
                  <a:pt x="91829" y="14310"/>
                </a:lnTo>
                <a:lnTo>
                  <a:pt x="91216" y="15577"/>
                </a:lnTo>
                <a:lnTo>
                  <a:pt x="90603" y="16845"/>
                </a:lnTo>
                <a:lnTo>
                  <a:pt x="89540" y="19462"/>
                </a:lnTo>
                <a:lnTo>
                  <a:pt x="88517" y="21996"/>
                </a:lnTo>
                <a:lnTo>
                  <a:pt x="87536" y="24531"/>
                </a:lnTo>
                <a:lnTo>
                  <a:pt x="86514" y="27025"/>
                </a:lnTo>
                <a:lnTo>
                  <a:pt x="85983" y="28293"/>
                </a:lnTo>
                <a:lnTo>
                  <a:pt x="85410" y="29479"/>
                </a:lnTo>
                <a:lnTo>
                  <a:pt x="84838" y="30623"/>
                </a:lnTo>
                <a:lnTo>
                  <a:pt x="84265" y="31686"/>
                </a:lnTo>
                <a:lnTo>
                  <a:pt x="83652" y="32749"/>
                </a:lnTo>
                <a:lnTo>
                  <a:pt x="83039" y="33772"/>
                </a:lnTo>
                <a:lnTo>
                  <a:pt x="82385" y="34753"/>
                </a:lnTo>
                <a:lnTo>
                  <a:pt x="81730" y="35734"/>
                </a:lnTo>
                <a:lnTo>
                  <a:pt x="81035" y="36674"/>
                </a:lnTo>
                <a:lnTo>
                  <a:pt x="80340" y="37615"/>
                </a:lnTo>
                <a:lnTo>
                  <a:pt x="79604" y="38514"/>
                </a:lnTo>
                <a:lnTo>
                  <a:pt x="78868" y="39373"/>
                </a:lnTo>
                <a:lnTo>
                  <a:pt x="78092" y="40231"/>
                </a:lnTo>
                <a:lnTo>
                  <a:pt x="77274" y="41049"/>
                </a:lnTo>
                <a:lnTo>
                  <a:pt x="76456" y="41826"/>
                </a:lnTo>
                <a:lnTo>
                  <a:pt x="75639" y="42603"/>
                </a:lnTo>
                <a:lnTo>
                  <a:pt x="74780" y="43339"/>
                </a:lnTo>
                <a:lnTo>
                  <a:pt x="73880" y="44034"/>
                </a:lnTo>
                <a:lnTo>
                  <a:pt x="72981" y="44729"/>
                </a:lnTo>
                <a:lnTo>
                  <a:pt x="72081" y="45383"/>
                </a:lnTo>
                <a:lnTo>
                  <a:pt x="71141" y="46037"/>
                </a:lnTo>
                <a:lnTo>
                  <a:pt x="70201" y="46651"/>
                </a:lnTo>
                <a:lnTo>
                  <a:pt x="69219" y="47223"/>
                </a:lnTo>
                <a:lnTo>
                  <a:pt x="68197" y="47795"/>
                </a:lnTo>
                <a:lnTo>
                  <a:pt x="67216" y="48327"/>
                </a:lnTo>
                <a:lnTo>
                  <a:pt x="66153" y="48858"/>
                </a:lnTo>
                <a:lnTo>
                  <a:pt x="65090" y="49349"/>
                </a:lnTo>
                <a:lnTo>
                  <a:pt x="64027" y="49799"/>
                </a:lnTo>
                <a:lnTo>
                  <a:pt x="62923" y="50248"/>
                </a:lnTo>
                <a:lnTo>
                  <a:pt x="61819" y="50657"/>
                </a:lnTo>
                <a:lnTo>
                  <a:pt x="60715" y="51066"/>
                </a:lnTo>
                <a:lnTo>
                  <a:pt x="59530" y="51434"/>
                </a:lnTo>
                <a:lnTo>
                  <a:pt x="58385" y="51761"/>
                </a:lnTo>
                <a:lnTo>
                  <a:pt x="57199" y="52088"/>
                </a:lnTo>
                <a:lnTo>
                  <a:pt x="55605" y="52456"/>
                </a:lnTo>
                <a:lnTo>
                  <a:pt x="53969" y="52783"/>
                </a:lnTo>
                <a:lnTo>
                  <a:pt x="52375" y="52988"/>
                </a:lnTo>
                <a:lnTo>
                  <a:pt x="50780" y="53192"/>
                </a:lnTo>
                <a:lnTo>
                  <a:pt x="49226" y="53274"/>
                </a:lnTo>
                <a:lnTo>
                  <a:pt x="47673" y="53315"/>
                </a:lnTo>
                <a:lnTo>
                  <a:pt x="46078" y="53274"/>
                </a:lnTo>
                <a:lnTo>
                  <a:pt x="44565" y="53192"/>
                </a:lnTo>
                <a:lnTo>
                  <a:pt x="43012" y="53070"/>
                </a:lnTo>
                <a:lnTo>
                  <a:pt x="41499" y="52865"/>
                </a:lnTo>
                <a:lnTo>
                  <a:pt x="39986" y="52579"/>
                </a:lnTo>
                <a:lnTo>
                  <a:pt x="38514" y="52252"/>
                </a:lnTo>
                <a:lnTo>
                  <a:pt x="37042" y="51843"/>
                </a:lnTo>
                <a:lnTo>
                  <a:pt x="35611" y="51434"/>
                </a:lnTo>
                <a:lnTo>
                  <a:pt x="34180" y="50944"/>
                </a:lnTo>
                <a:lnTo>
                  <a:pt x="32749" y="50371"/>
                </a:lnTo>
                <a:lnTo>
                  <a:pt x="31400" y="49758"/>
                </a:lnTo>
                <a:lnTo>
                  <a:pt x="30010" y="49104"/>
                </a:lnTo>
                <a:lnTo>
                  <a:pt x="28702" y="48409"/>
                </a:lnTo>
                <a:lnTo>
                  <a:pt x="27393" y="47673"/>
                </a:lnTo>
                <a:lnTo>
                  <a:pt x="26085" y="46855"/>
                </a:lnTo>
                <a:lnTo>
                  <a:pt x="24858" y="46037"/>
                </a:lnTo>
                <a:lnTo>
                  <a:pt x="23632" y="45138"/>
                </a:lnTo>
                <a:lnTo>
                  <a:pt x="22405" y="44197"/>
                </a:lnTo>
                <a:lnTo>
                  <a:pt x="21261" y="43216"/>
                </a:lnTo>
                <a:lnTo>
                  <a:pt x="20116" y="42194"/>
                </a:lnTo>
                <a:lnTo>
                  <a:pt x="19012" y="41131"/>
                </a:lnTo>
                <a:lnTo>
                  <a:pt x="17949" y="40027"/>
                </a:lnTo>
                <a:lnTo>
                  <a:pt x="16927" y="38882"/>
                </a:lnTo>
                <a:lnTo>
                  <a:pt x="15945" y="37737"/>
                </a:lnTo>
                <a:lnTo>
                  <a:pt x="14964" y="36511"/>
                </a:lnTo>
                <a:lnTo>
                  <a:pt x="14065" y="35284"/>
                </a:lnTo>
                <a:lnTo>
                  <a:pt x="13043" y="33731"/>
                </a:lnTo>
                <a:lnTo>
                  <a:pt x="12061" y="32177"/>
                </a:lnTo>
                <a:lnTo>
                  <a:pt x="11203" y="30582"/>
                </a:lnTo>
                <a:lnTo>
                  <a:pt x="10385" y="28947"/>
                </a:lnTo>
                <a:lnTo>
                  <a:pt x="9649" y="27271"/>
                </a:lnTo>
                <a:lnTo>
                  <a:pt x="8954" y="25594"/>
                </a:lnTo>
                <a:lnTo>
                  <a:pt x="8382" y="23836"/>
                </a:lnTo>
                <a:lnTo>
                  <a:pt x="7891" y="22078"/>
                </a:lnTo>
                <a:lnTo>
                  <a:pt x="7687" y="21465"/>
                </a:lnTo>
                <a:lnTo>
                  <a:pt x="7441" y="20933"/>
                </a:lnTo>
                <a:lnTo>
                  <a:pt x="7155" y="20525"/>
                </a:lnTo>
                <a:lnTo>
                  <a:pt x="6991" y="20361"/>
                </a:lnTo>
                <a:lnTo>
                  <a:pt x="6787" y="20198"/>
                </a:lnTo>
                <a:lnTo>
                  <a:pt x="6583" y="20034"/>
                </a:lnTo>
                <a:lnTo>
                  <a:pt x="6378" y="19911"/>
                </a:lnTo>
                <a:lnTo>
                  <a:pt x="5928" y="19748"/>
                </a:lnTo>
                <a:lnTo>
                  <a:pt x="5397" y="19666"/>
                </a:lnTo>
                <a:lnTo>
                  <a:pt x="4825" y="19666"/>
                </a:lnTo>
                <a:lnTo>
                  <a:pt x="4334" y="19748"/>
                </a:lnTo>
                <a:lnTo>
                  <a:pt x="3884" y="19870"/>
                </a:lnTo>
                <a:lnTo>
                  <a:pt x="3475" y="20116"/>
                </a:lnTo>
                <a:lnTo>
                  <a:pt x="3107" y="20402"/>
                </a:lnTo>
                <a:lnTo>
                  <a:pt x="2821" y="20770"/>
                </a:lnTo>
                <a:lnTo>
                  <a:pt x="2576" y="21261"/>
                </a:lnTo>
                <a:lnTo>
                  <a:pt x="2412" y="21751"/>
                </a:lnTo>
                <a:lnTo>
                  <a:pt x="2290" y="22364"/>
                </a:lnTo>
                <a:lnTo>
                  <a:pt x="1390" y="29969"/>
                </a:lnTo>
                <a:lnTo>
                  <a:pt x="940" y="33772"/>
                </a:lnTo>
                <a:lnTo>
                  <a:pt x="572" y="37574"/>
                </a:lnTo>
                <a:lnTo>
                  <a:pt x="368" y="40313"/>
                </a:lnTo>
                <a:lnTo>
                  <a:pt x="204" y="43053"/>
                </a:lnTo>
                <a:lnTo>
                  <a:pt x="82" y="45833"/>
                </a:lnTo>
                <a:lnTo>
                  <a:pt x="0" y="48572"/>
                </a:lnTo>
                <a:lnTo>
                  <a:pt x="0" y="51312"/>
                </a:lnTo>
                <a:lnTo>
                  <a:pt x="41" y="54051"/>
                </a:lnTo>
                <a:lnTo>
                  <a:pt x="123" y="56831"/>
                </a:lnTo>
                <a:lnTo>
                  <a:pt x="204" y="59570"/>
                </a:lnTo>
                <a:lnTo>
                  <a:pt x="368" y="62187"/>
                </a:lnTo>
                <a:lnTo>
                  <a:pt x="532" y="64763"/>
                </a:lnTo>
                <a:lnTo>
                  <a:pt x="736" y="67339"/>
                </a:lnTo>
                <a:lnTo>
                  <a:pt x="981" y="69955"/>
                </a:lnTo>
                <a:lnTo>
                  <a:pt x="1267" y="72531"/>
                </a:lnTo>
                <a:lnTo>
                  <a:pt x="1595" y="75107"/>
                </a:lnTo>
                <a:lnTo>
                  <a:pt x="1922" y="77683"/>
                </a:lnTo>
                <a:lnTo>
                  <a:pt x="2330" y="80218"/>
                </a:lnTo>
                <a:lnTo>
                  <a:pt x="2739" y="82793"/>
                </a:lnTo>
                <a:lnTo>
                  <a:pt x="3189" y="85328"/>
                </a:lnTo>
                <a:lnTo>
                  <a:pt x="3680" y="87904"/>
                </a:lnTo>
                <a:lnTo>
                  <a:pt x="4211" y="90439"/>
                </a:lnTo>
                <a:lnTo>
                  <a:pt x="4784" y="92974"/>
                </a:lnTo>
                <a:lnTo>
                  <a:pt x="5356" y="95509"/>
                </a:lnTo>
                <a:lnTo>
                  <a:pt x="6010" y="98003"/>
                </a:lnTo>
                <a:lnTo>
                  <a:pt x="6705" y="100538"/>
                </a:lnTo>
                <a:lnTo>
                  <a:pt x="6951" y="101274"/>
                </a:lnTo>
                <a:lnTo>
                  <a:pt x="7196" y="102010"/>
                </a:lnTo>
                <a:lnTo>
                  <a:pt x="7768" y="103482"/>
                </a:lnTo>
                <a:lnTo>
                  <a:pt x="8136" y="104218"/>
                </a:lnTo>
                <a:lnTo>
                  <a:pt x="8504" y="104913"/>
                </a:lnTo>
                <a:lnTo>
                  <a:pt x="8913" y="105526"/>
                </a:lnTo>
                <a:lnTo>
                  <a:pt x="9363" y="106139"/>
                </a:lnTo>
                <a:lnTo>
                  <a:pt x="9853" y="106712"/>
                </a:lnTo>
                <a:lnTo>
                  <a:pt x="10344" y="107202"/>
                </a:lnTo>
                <a:lnTo>
                  <a:pt x="10876" y="107652"/>
                </a:lnTo>
                <a:lnTo>
                  <a:pt x="11448" y="108061"/>
                </a:lnTo>
                <a:lnTo>
                  <a:pt x="12061" y="108429"/>
                </a:lnTo>
                <a:lnTo>
                  <a:pt x="12675" y="108756"/>
                </a:lnTo>
                <a:lnTo>
                  <a:pt x="13370" y="109042"/>
                </a:lnTo>
                <a:lnTo>
                  <a:pt x="14024" y="109287"/>
                </a:lnTo>
                <a:lnTo>
                  <a:pt x="14760" y="109451"/>
                </a:lnTo>
                <a:lnTo>
                  <a:pt x="15496" y="109574"/>
                </a:lnTo>
                <a:lnTo>
                  <a:pt x="16232" y="109696"/>
                </a:lnTo>
                <a:lnTo>
                  <a:pt x="17008" y="109737"/>
                </a:lnTo>
                <a:lnTo>
                  <a:pt x="19053" y="109778"/>
                </a:lnTo>
                <a:lnTo>
                  <a:pt x="21056" y="109778"/>
                </a:lnTo>
                <a:lnTo>
                  <a:pt x="25104" y="109696"/>
                </a:lnTo>
                <a:lnTo>
                  <a:pt x="33240" y="109451"/>
                </a:lnTo>
                <a:lnTo>
                  <a:pt x="35407" y="109369"/>
                </a:lnTo>
                <a:lnTo>
                  <a:pt x="37574" y="109287"/>
                </a:lnTo>
                <a:lnTo>
                  <a:pt x="41908" y="109001"/>
                </a:lnTo>
                <a:lnTo>
                  <a:pt x="48041" y="108592"/>
                </a:lnTo>
                <a:lnTo>
                  <a:pt x="54133" y="108143"/>
                </a:lnTo>
                <a:lnTo>
                  <a:pt x="59284" y="107734"/>
                </a:lnTo>
                <a:lnTo>
                  <a:pt x="64395" y="107284"/>
                </a:lnTo>
                <a:lnTo>
                  <a:pt x="70119" y="106793"/>
                </a:lnTo>
                <a:lnTo>
                  <a:pt x="75802" y="106221"/>
                </a:lnTo>
                <a:lnTo>
                  <a:pt x="86514" y="105199"/>
                </a:lnTo>
                <a:lnTo>
                  <a:pt x="97308" y="104136"/>
                </a:lnTo>
                <a:lnTo>
                  <a:pt x="106139" y="103318"/>
                </a:lnTo>
                <a:lnTo>
                  <a:pt x="111945" y="102746"/>
                </a:lnTo>
                <a:lnTo>
                  <a:pt x="117792" y="102214"/>
                </a:lnTo>
                <a:lnTo>
                  <a:pt x="123025" y="101805"/>
                </a:lnTo>
                <a:lnTo>
                  <a:pt x="128258" y="101396"/>
                </a:lnTo>
                <a:lnTo>
                  <a:pt x="134677" y="100947"/>
                </a:lnTo>
                <a:lnTo>
                  <a:pt x="141096" y="100538"/>
                </a:lnTo>
                <a:lnTo>
                  <a:pt x="145062" y="100252"/>
                </a:lnTo>
                <a:lnTo>
                  <a:pt x="147066" y="100170"/>
                </a:lnTo>
                <a:lnTo>
                  <a:pt x="149069" y="100088"/>
                </a:lnTo>
                <a:lnTo>
                  <a:pt x="162357" y="99843"/>
                </a:lnTo>
                <a:lnTo>
                  <a:pt x="168981" y="99761"/>
                </a:lnTo>
                <a:lnTo>
                  <a:pt x="172292" y="99720"/>
                </a:lnTo>
                <a:lnTo>
                  <a:pt x="175604" y="99720"/>
                </a:lnTo>
                <a:lnTo>
                  <a:pt x="178016" y="99761"/>
                </a:lnTo>
                <a:lnTo>
                  <a:pt x="180469" y="99843"/>
                </a:lnTo>
                <a:lnTo>
                  <a:pt x="185335" y="100047"/>
                </a:lnTo>
                <a:lnTo>
                  <a:pt x="190200" y="100293"/>
                </a:lnTo>
                <a:lnTo>
                  <a:pt x="195025" y="100661"/>
                </a:lnTo>
                <a:lnTo>
                  <a:pt x="199972" y="101069"/>
                </a:lnTo>
                <a:lnTo>
                  <a:pt x="204919" y="101519"/>
                </a:lnTo>
                <a:lnTo>
                  <a:pt x="209825" y="102051"/>
                </a:lnTo>
                <a:lnTo>
                  <a:pt x="214732" y="102582"/>
                </a:lnTo>
                <a:lnTo>
                  <a:pt x="219679" y="103155"/>
                </a:lnTo>
                <a:lnTo>
                  <a:pt x="224585" y="103768"/>
                </a:lnTo>
                <a:lnTo>
                  <a:pt x="229491" y="104381"/>
                </a:lnTo>
                <a:lnTo>
                  <a:pt x="234398" y="104953"/>
                </a:lnTo>
                <a:lnTo>
                  <a:pt x="237668" y="105321"/>
                </a:lnTo>
                <a:lnTo>
                  <a:pt x="240898" y="105608"/>
                </a:lnTo>
                <a:lnTo>
                  <a:pt x="247399" y="106180"/>
                </a:lnTo>
                <a:lnTo>
                  <a:pt x="250139" y="106425"/>
                </a:lnTo>
                <a:lnTo>
                  <a:pt x="252919" y="106589"/>
                </a:lnTo>
                <a:lnTo>
                  <a:pt x="255699" y="106712"/>
                </a:lnTo>
                <a:lnTo>
                  <a:pt x="258438" y="106793"/>
                </a:lnTo>
                <a:lnTo>
                  <a:pt x="261219" y="106875"/>
                </a:lnTo>
                <a:lnTo>
                  <a:pt x="263999" y="106834"/>
                </a:lnTo>
                <a:lnTo>
                  <a:pt x="266738" y="106793"/>
                </a:lnTo>
                <a:lnTo>
                  <a:pt x="269518" y="106671"/>
                </a:lnTo>
                <a:lnTo>
                  <a:pt x="271236" y="106589"/>
                </a:lnTo>
                <a:lnTo>
                  <a:pt x="272994" y="106466"/>
                </a:lnTo>
                <a:lnTo>
                  <a:pt x="276428" y="106139"/>
                </a:lnTo>
                <a:lnTo>
                  <a:pt x="283338" y="105362"/>
                </a:lnTo>
                <a:lnTo>
                  <a:pt x="283788" y="105281"/>
                </a:lnTo>
                <a:lnTo>
                  <a:pt x="284196" y="105117"/>
                </a:lnTo>
                <a:lnTo>
                  <a:pt x="284523" y="104872"/>
                </a:lnTo>
                <a:lnTo>
                  <a:pt x="284810" y="104586"/>
                </a:lnTo>
                <a:lnTo>
                  <a:pt x="285096" y="104299"/>
                </a:lnTo>
                <a:lnTo>
                  <a:pt x="285341" y="103931"/>
                </a:lnTo>
                <a:lnTo>
                  <a:pt x="285750" y="103155"/>
                </a:lnTo>
                <a:lnTo>
                  <a:pt x="285750" y="102214"/>
                </a:lnTo>
                <a:lnTo>
                  <a:pt x="283583" y="95345"/>
                </a:lnTo>
                <a:lnTo>
                  <a:pt x="282070" y="90603"/>
                </a:lnTo>
                <a:lnTo>
                  <a:pt x="280476" y="85901"/>
                </a:lnTo>
                <a:lnTo>
                  <a:pt x="278840" y="81240"/>
                </a:lnTo>
                <a:lnTo>
                  <a:pt x="277123" y="76620"/>
                </a:lnTo>
                <a:lnTo>
                  <a:pt x="275365" y="72000"/>
                </a:lnTo>
                <a:lnTo>
                  <a:pt x="273484" y="67420"/>
                </a:lnTo>
                <a:lnTo>
                  <a:pt x="271563" y="62882"/>
                </a:lnTo>
                <a:lnTo>
                  <a:pt x="269559" y="58385"/>
                </a:lnTo>
                <a:lnTo>
                  <a:pt x="267515" y="53928"/>
                </a:lnTo>
                <a:lnTo>
                  <a:pt x="265389" y="49472"/>
                </a:lnTo>
                <a:lnTo>
                  <a:pt x="263181" y="45056"/>
                </a:lnTo>
                <a:lnTo>
                  <a:pt x="260892" y="40681"/>
                </a:lnTo>
                <a:lnTo>
                  <a:pt x="258561" y="36306"/>
                </a:lnTo>
                <a:lnTo>
                  <a:pt x="256149" y="32013"/>
                </a:lnTo>
                <a:lnTo>
                  <a:pt x="253655" y="27720"/>
                </a:lnTo>
                <a:lnTo>
                  <a:pt x="251079" y="23468"/>
                </a:lnTo>
                <a:lnTo>
                  <a:pt x="249811" y="21424"/>
                </a:lnTo>
                <a:lnTo>
                  <a:pt x="248503" y="19462"/>
                </a:lnTo>
                <a:lnTo>
                  <a:pt x="247113" y="17499"/>
                </a:lnTo>
                <a:lnTo>
                  <a:pt x="245682" y="15618"/>
                </a:lnTo>
                <a:lnTo>
                  <a:pt x="244169" y="13778"/>
                </a:lnTo>
                <a:lnTo>
                  <a:pt x="242616" y="11980"/>
                </a:lnTo>
                <a:lnTo>
                  <a:pt x="241798" y="11121"/>
                </a:lnTo>
                <a:lnTo>
                  <a:pt x="240939" y="10262"/>
                </a:lnTo>
                <a:lnTo>
                  <a:pt x="240081" y="9445"/>
                </a:lnTo>
                <a:lnTo>
                  <a:pt x="239222" y="8627"/>
                </a:lnTo>
                <a:lnTo>
                  <a:pt x="238364" y="7891"/>
                </a:lnTo>
                <a:lnTo>
                  <a:pt x="237546" y="7155"/>
                </a:lnTo>
                <a:lnTo>
                  <a:pt x="236646" y="6460"/>
                </a:lnTo>
                <a:lnTo>
                  <a:pt x="235788" y="5806"/>
                </a:lnTo>
                <a:lnTo>
                  <a:pt x="234888" y="5192"/>
                </a:lnTo>
                <a:lnTo>
                  <a:pt x="233989" y="4579"/>
                </a:lnTo>
                <a:lnTo>
                  <a:pt x="233048" y="4007"/>
                </a:lnTo>
                <a:lnTo>
                  <a:pt x="232108" y="3475"/>
                </a:lnTo>
                <a:lnTo>
                  <a:pt x="231127" y="2985"/>
                </a:lnTo>
                <a:lnTo>
                  <a:pt x="230145" y="2535"/>
                </a:lnTo>
                <a:lnTo>
                  <a:pt x="229123" y="2085"/>
                </a:lnTo>
                <a:lnTo>
                  <a:pt x="228101" y="1717"/>
                </a:lnTo>
                <a:lnTo>
                  <a:pt x="227079" y="1349"/>
                </a:lnTo>
                <a:lnTo>
                  <a:pt x="226016" y="1022"/>
                </a:lnTo>
                <a:lnTo>
                  <a:pt x="224912" y="777"/>
                </a:lnTo>
                <a:lnTo>
                  <a:pt x="223808" y="532"/>
                </a:lnTo>
                <a:lnTo>
                  <a:pt x="222132" y="245"/>
                </a:lnTo>
                <a:lnTo>
                  <a:pt x="22045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flipH="1">
            <a:off x="6841500" y="1282950"/>
            <a:ext cx="1152300" cy="11523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9"/>
          <p:cNvSpPr/>
          <p:nvPr/>
        </p:nvSpPr>
        <p:spPr>
          <a:xfrm flipH="1">
            <a:off x="0" y="0"/>
            <a:ext cx="9144000" cy="5143648"/>
          </a:xfrm>
          <a:custGeom>
            <a:rect b="b" l="l" r="r" t="t"/>
            <a:pathLst>
              <a:path extrusionOk="0" h="160739" w="285750">
                <a:moveTo>
                  <a:pt x="278825" y="6764"/>
                </a:moveTo>
                <a:lnTo>
                  <a:pt x="278825" y="153975"/>
                </a:lnTo>
                <a:lnTo>
                  <a:pt x="6925" y="153975"/>
                </a:lnTo>
                <a:lnTo>
                  <a:pt x="6925" y="6764"/>
                </a:lnTo>
                <a:close/>
                <a:moveTo>
                  <a:pt x="0" y="0"/>
                </a:moveTo>
                <a:lnTo>
                  <a:pt x="0" y="160739"/>
                </a:lnTo>
                <a:lnTo>
                  <a:pt x="285750" y="160739"/>
                </a:lnTo>
                <a:lnTo>
                  <a:pt x="28575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p10"/>
          <p:cNvSpPr txBox="1"/>
          <p:nvPr>
            <p:ph type="title"/>
          </p:nvPr>
        </p:nvSpPr>
        <p:spPr>
          <a:xfrm>
            <a:off x="4253825" y="540000"/>
            <a:ext cx="4170300" cy="2255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sz="3100">
                <a:solidFill>
                  <a:srgbClr val="FFFFFF"/>
                </a:solidFill>
              </a:defRPr>
            </a:lvl1pPr>
            <a:lvl2pPr lvl="1" rtl="0">
              <a:spcBef>
                <a:spcPts val="0"/>
              </a:spcBef>
              <a:spcAft>
                <a:spcPts val="0"/>
              </a:spcAft>
              <a:buSzPts val="2800"/>
              <a:buNone/>
              <a:defRPr>
                <a:latin typeface="Montserrat Medium"/>
                <a:ea typeface="Montserrat Medium"/>
                <a:cs typeface="Montserrat Medium"/>
                <a:sym typeface="Montserrat Medium"/>
              </a:defRPr>
            </a:lvl2pPr>
            <a:lvl3pPr lvl="2" rtl="0">
              <a:spcBef>
                <a:spcPts val="0"/>
              </a:spcBef>
              <a:spcAft>
                <a:spcPts val="0"/>
              </a:spcAft>
              <a:buSzPts val="2800"/>
              <a:buNone/>
              <a:defRPr>
                <a:latin typeface="Montserrat Medium"/>
                <a:ea typeface="Montserrat Medium"/>
                <a:cs typeface="Montserrat Medium"/>
                <a:sym typeface="Montserrat Medium"/>
              </a:defRPr>
            </a:lvl3pPr>
            <a:lvl4pPr lvl="3" rtl="0">
              <a:spcBef>
                <a:spcPts val="0"/>
              </a:spcBef>
              <a:spcAft>
                <a:spcPts val="0"/>
              </a:spcAft>
              <a:buSzPts val="2800"/>
              <a:buNone/>
              <a:defRPr>
                <a:latin typeface="Montserrat Medium"/>
                <a:ea typeface="Montserrat Medium"/>
                <a:cs typeface="Montserrat Medium"/>
                <a:sym typeface="Montserrat Medium"/>
              </a:defRPr>
            </a:lvl4pPr>
            <a:lvl5pPr lvl="4" rtl="0">
              <a:spcBef>
                <a:spcPts val="0"/>
              </a:spcBef>
              <a:spcAft>
                <a:spcPts val="0"/>
              </a:spcAft>
              <a:buSzPts val="2800"/>
              <a:buNone/>
              <a:defRPr>
                <a:latin typeface="Montserrat Medium"/>
                <a:ea typeface="Montserrat Medium"/>
                <a:cs typeface="Montserrat Medium"/>
                <a:sym typeface="Montserrat Medium"/>
              </a:defRPr>
            </a:lvl5pPr>
            <a:lvl6pPr lvl="5" rtl="0">
              <a:spcBef>
                <a:spcPts val="0"/>
              </a:spcBef>
              <a:spcAft>
                <a:spcPts val="0"/>
              </a:spcAft>
              <a:buSzPts val="2800"/>
              <a:buNone/>
              <a:defRPr>
                <a:latin typeface="Montserrat Medium"/>
                <a:ea typeface="Montserrat Medium"/>
                <a:cs typeface="Montserrat Medium"/>
                <a:sym typeface="Montserrat Medium"/>
              </a:defRPr>
            </a:lvl6pPr>
            <a:lvl7pPr lvl="6" rtl="0">
              <a:spcBef>
                <a:spcPts val="0"/>
              </a:spcBef>
              <a:spcAft>
                <a:spcPts val="0"/>
              </a:spcAft>
              <a:buSzPts val="2800"/>
              <a:buNone/>
              <a:defRPr>
                <a:latin typeface="Montserrat Medium"/>
                <a:ea typeface="Montserrat Medium"/>
                <a:cs typeface="Montserrat Medium"/>
                <a:sym typeface="Montserrat Medium"/>
              </a:defRPr>
            </a:lvl7pPr>
            <a:lvl8pPr lvl="7" rtl="0">
              <a:spcBef>
                <a:spcPts val="0"/>
              </a:spcBef>
              <a:spcAft>
                <a:spcPts val="0"/>
              </a:spcAft>
              <a:buSzPts val="2800"/>
              <a:buNone/>
              <a:defRPr>
                <a:latin typeface="Montserrat Medium"/>
                <a:ea typeface="Montserrat Medium"/>
                <a:cs typeface="Montserrat Medium"/>
                <a:sym typeface="Montserrat Medium"/>
              </a:defRPr>
            </a:lvl8pPr>
            <a:lvl9pPr lvl="8" rtl="0">
              <a:spcBef>
                <a:spcPts val="0"/>
              </a:spcBef>
              <a:spcAft>
                <a:spcPts val="0"/>
              </a:spcAft>
              <a:buSzPts val="2800"/>
              <a:buNone/>
              <a:defRPr>
                <a:latin typeface="Montserrat Medium"/>
                <a:ea typeface="Montserrat Medium"/>
                <a:cs typeface="Montserrat Medium"/>
                <a:sym typeface="Montserrat Medium"/>
              </a:defRPr>
            </a:lvl9pPr>
          </a:lstStyle>
          <a:p/>
        </p:txBody>
      </p:sp>
      <p:pic>
        <p:nvPicPr>
          <p:cNvPr id="57" name="Google Shape;57;p10"/>
          <p:cNvPicPr preferRelativeResize="0"/>
          <p:nvPr/>
        </p:nvPicPr>
        <p:blipFill rotWithShape="1">
          <a:blip r:embed="rId2">
            <a:alphaModFix/>
          </a:blip>
          <a:srcRect b="0" l="56931" r="0" t="0"/>
          <a:stretch/>
        </p:blipFill>
        <p:spPr>
          <a:xfrm>
            <a:off x="0" y="239350"/>
            <a:ext cx="1346999" cy="2255024"/>
          </a:xfrm>
          <a:prstGeom prst="rect">
            <a:avLst/>
          </a:prstGeom>
          <a:noFill/>
          <a:ln>
            <a:noFill/>
          </a:ln>
        </p:spPr>
      </p:pic>
      <p:sp>
        <p:nvSpPr>
          <p:cNvPr id="58" name="Google Shape;58;p10"/>
          <p:cNvSpPr/>
          <p:nvPr/>
        </p:nvSpPr>
        <p:spPr>
          <a:xfrm flipH="1">
            <a:off x="5512488" y="3545052"/>
            <a:ext cx="1232100" cy="123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0"/>
          <p:cNvSpPr/>
          <p:nvPr/>
        </p:nvSpPr>
        <p:spPr>
          <a:xfrm flipH="1">
            <a:off x="6054512" y="2646579"/>
            <a:ext cx="3735241" cy="4004501"/>
          </a:xfrm>
          <a:custGeom>
            <a:rect b="b" l="l" r="r" t="t"/>
            <a:pathLst>
              <a:path extrusionOk="0" h="209550" w="195460">
                <a:moveTo>
                  <a:pt x="183548" y="11656"/>
                </a:moveTo>
                <a:lnTo>
                  <a:pt x="183548" y="197894"/>
                </a:lnTo>
                <a:lnTo>
                  <a:pt x="11912" y="197894"/>
                </a:lnTo>
                <a:lnTo>
                  <a:pt x="11912" y="11656"/>
                </a:lnTo>
                <a:close/>
                <a:moveTo>
                  <a:pt x="0" y="0"/>
                </a:moveTo>
                <a:lnTo>
                  <a:pt x="0" y="209550"/>
                </a:lnTo>
                <a:lnTo>
                  <a:pt x="195460" y="209550"/>
                </a:lnTo>
                <a:lnTo>
                  <a:pt x="1954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2800"/>
              <a:buFont typeface="Montserrat ExtraBold"/>
              <a:buNone/>
              <a:defRPr sz="2800">
                <a:solidFill>
                  <a:schemeClr val="dk2"/>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2"/>
              </a:buClr>
              <a:buSzPts val="1800"/>
              <a:buFont typeface="Montserrat Medium"/>
              <a:buChar char="●"/>
              <a:defRPr sz="1800">
                <a:solidFill>
                  <a:schemeClr val="dk2"/>
                </a:solidFill>
                <a:latin typeface="Montserrat Medium"/>
                <a:ea typeface="Montserrat Medium"/>
                <a:cs typeface="Montserrat Medium"/>
                <a:sym typeface="Montserrat Medium"/>
              </a:defRPr>
            </a:lvl1pPr>
            <a:lvl2pPr indent="-317500" lvl="1" marL="9144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2pPr>
            <a:lvl3pPr indent="-317500" lvl="2" marL="13716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3pPr>
            <a:lvl4pPr indent="-317500" lvl="3" marL="18288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4pPr>
            <a:lvl5pPr indent="-317500" lvl="4" marL="22860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5pPr>
            <a:lvl6pPr indent="-317500" lvl="5" marL="27432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6pPr>
            <a:lvl7pPr indent="-317500" lvl="6" marL="32004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7pPr>
            <a:lvl8pPr indent="-317500" lvl="7" marL="36576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8pPr>
            <a:lvl9pPr indent="-317500" lvl="8" marL="4114800">
              <a:lnSpc>
                <a:spcPct val="100000"/>
              </a:lnSpc>
              <a:spcBef>
                <a:spcPts val="0"/>
              </a:spcBef>
              <a:spcAft>
                <a:spcPts val="0"/>
              </a:spcAft>
              <a:buClr>
                <a:schemeClr val="dk2"/>
              </a:buClr>
              <a:buSzPts val="1400"/>
              <a:buFont typeface="Montserrat Medium"/>
              <a:buChar char="■"/>
              <a:defRPr>
                <a:solidFill>
                  <a:schemeClr val="dk2"/>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9" name="Shape 349"/>
        <p:cNvGrpSpPr/>
        <p:nvPr/>
      </p:nvGrpSpPr>
      <p:grpSpPr>
        <a:xfrm>
          <a:off x="0" y="0"/>
          <a:ext cx="0" cy="0"/>
          <a:chOff x="0" y="0"/>
          <a:chExt cx="0" cy="0"/>
        </a:xfrm>
      </p:grpSpPr>
      <p:sp>
        <p:nvSpPr>
          <p:cNvPr id="350" name="Google Shape;350;p46"/>
          <p:cNvSpPr txBox="1"/>
          <p:nvPr>
            <p:ph type="ctrTitle"/>
          </p:nvPr>
        </p:nvSpPr>
        <p:spPr>
          <a:xfrm>
            <a:off x="720000" y="955075"/>
            <a:ext cx="5667000" cy="170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Effects Of Sucrose on C. Elegan Population  </a:t>
            </a:r>
            <a:endParaRPr/>
          </a:p>
        </p:txBody>
      </p:sp>
      <p:sp>
        <p:nvSpPr>
          <p:cNvPr id="351" name="Google Shape;351;p46"/>
          <p:cNvSpPr txBox="1"/>
          <p:nvPr>
            <p:ph idx="1" type="subTitle"/>
          </p:nvPr>
        </p:nvSpPr>
        <p:spPr>
          <a:xfrm>
            <a:off x="720000" y="2902750"/>
            <a:ext cx="37350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Anika Singh, </a:t>
            </a:r>
            <a:r>
              <a:rPr lang="en"/>
              <a:t>Senior, </a:t>
            </a:r>
            <a:r>
              <a:rPr lang="en"/>
              <a:t>Robbinsville High School </a:t>
            </a:r>
            <a:endParaRPr/>
          </a:p>
        </p:txBody>
      </p:sp>
      <p:sp>
        <p:nvSpPr>
          <p:cNvPr id="352" name="Google Shape;352;p46"/>
          <p:cNvSpPr/>
          <p:nvPr/>
        </p:nvSpPr>
        <p:spPr>
          <a:xfrm>
            <a:off x="5625300" y="2489808"/>
            <a:ext cx="1677900" cy="16776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4400">
              <a:solidFill>
                <a:schemeClr val="lt1"/>
              </a:solidFill>
              <a:latin typeface="Montserrat ExtraBold"/>
              <a:ea typeface="Montserrat ExtraBold"/>
              <a:cs typeface="Montserrat ExtraBold"/>
              <a:sym typeface="Montserrat ExtraBold"/>
            </a:endParaRPr>
          </a:p>
        </p:txBody>
      </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p55"/>
          <p:cNvSpPr txBox="1"/>
          <p:nvPr>
            <p:ph type="title"/>
          </p:nvPr>
        </p:nvSpPr>
        <p:spPr>
          <a:xfrm>
            <a:off x="2290025" y="944400"/>
            <a:ext cx="4563900" cy="531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SUMMARY</a:t>
            </a:r>
            <a:endParaRPr/>
          </a:p>
        </p:txBody>
      </p:sp>
      <p:sp>
        <p:nvSpPr>
          <p:cNvPr id="459" name="Google Shape;459;p55"/>
          <p:cNvSpPr txBox="1"/>
          <p:nvPr>
            <p:ph idx="1" type="subTitle"/>
          </p:nvPr>
        </p:nvSpPr>
        <p:spPr>
          <a:xfrm>
            <a:off x="2290025" y="1837975"/>
            <a:ext cx="4563900" cy="1987800"/>
          </a:xfrm>
          <a:prstGeom prst="rect">
            <a:avLst/>
          </a:prstGeom>
        </p:spPr>
        <p:txBody>
          <a:bodyPr anchorCtr="0" anchor="ctr" bIns="91425" lIns="91425" spcFirstLastPara="1" rIns="91425" wrap="square" tIns="91425">
            <a:noAutofit/>
          </a:bodyPr>
          <a:lstStyle/>
          <a:p>
            <a:pPr indent="-323850" lvl="0" marL="457200" rtl="0" algn="ctr">
              <a:spcBef>
                <a:spcPts val="0"/>
              </a:spcBef>
              <a:spcAft>
                <a:spcPts val="0"/>
              </a:spcAft>
              <a:buSzPts val="1500"/>
              <a:buChar char="●"/>
            </a:pPr>
            <a:r>
              <a:rPr lang="en" sz="1500"/>
              <a:t>Allowed for the research of the effects of sugar on nematode growth and development </a:t>
            </a:r>
            <a:endParaRPr sz="1500"/>
          </a:p>
          <a:p>
            <a:pPr indent="-323850" lvl="0" marL="457200" rtl="0" algn="ctr">
              <a:spcBef>
                <a:spcPts val="0"/>
              </a:spcBef>
              <a:spcAft>
                <a:spcPts val="0"/>
              </a:spcAft>
              <a:buSzPts val="1500"/>
              <a:buChar char="●"/>
            </a:pPr>
            <a:r>
              <a:rPr lang="en" sz="1500"/>
              <a:t>Suggests that sucrose can be used as part of nematode diet </a:t>
            </a:r>
            <a:endParaRPr sz="1500"/>
          </a:p>
          <a:p>
            <a:pPr indent="-323850" lvl="0" marL="457200" rtl="0" algn="ctr">
              <a:spcBef>
                <a:spcPts val="0"/>
              </a:spcBef>
              <a:spcAft>
                <a:spcPts val="0"/>
              </a:spcAft>
              <a:buSzPts val="1500"/>
              <a:buChar char="●"/>
            </a:pPr>
            <a:r>
              <a:rPr lang="en" sz="1500"/>
              <a:t>Sucrose demonstrated a profound impact on lifespan and rate of population growth </a:t>
            </a:r>
            <a:endParaRPr sz="1500"/>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56"/>
          <p:cNvSpPr txBox="1"/>
          <p:nvPr>
            <p:ph type="title"/>
          </p:nvPr>
        </p:nvSpPr>
        <p:spPr>
          <a:xfrm>
            <a:off x="720000" y="1388275"/>
            <a:ext cx="443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FUTURE STUDY</a:t>
            </a:r>
            <a:endParaRPr/>
          </a:p>
        </p:txBody>
      </p:sp>
      <p:sp>
        <p:nvSpPr>
          <p:cNvPr id="465" name="Google Shape;465;p56"/>
          <p:cNvSpPr txBox="1"/>
          <p:nvPr>
            <p:ph idx="1" type="subTitle"/>
          </p:nvPr>
        </p:nvSpPr>
        <p:spPr>
          <a:xfrm>
            <a:off x="720000" y="2290450"/>
            <a:ext cx="4430400" cy="1518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Different</a:t>
            </a:r>
            <a:r>
              <a:rPr lang="en"/>
              <a:t> types of sugar </a:t>
            </a:r>
            <a:endParaRPr/>
          </a:p>
          <a:p>
            <a:pPr indent="-317500" lvl="1" marL="914400" rtl="0" algn="l">
              <a:spcBef>
                <a:spcPts val="0"/>
              </a:spcBef>
              <a:spcAft>
                <a:spcPts val="0"/>
              </a:spcAft>
              <a:buSzPts val="1400"/>
              <a:buChar char="-"/>
            </a:pPr>
            <a:r>
              <a:rPr lang="en"/>
              <a:t>Ex: glucose, fructose, galactose </a:t>
            </a:r>
            <a:endParaRPr/>
          </a:p>
          <a:p>
            <a:pPr indent="-342900" lvl="0" marL="457200" rtl="0" algn="l">
              <a:spcBef>
                <a:spcPts val="0"/>
              </a:spcBef>
              <a:spcAft>
                <a:spcPts val="0"/>
              </a:spcAft>
              <a:buSzPts val="1800"/>
              <a:buChar char="-"/>
            </a:pPr>
            <a:r>
              <a:rPr lang="en"/>
              <a:t>Different nematodes </a:t>
            </a:r>
            <a:endParaRPr/>
          </a:p>
          <a:p>
            <a:pPr indent="-317500" lvl="1" marL="914400" rtl="0" algn="l">
              <a:spcBef>
                <a:spcPts val="0"/>
              </a:spcBef>
              <a:spcAft>
                <a:spcPts val="0"/>
              </a:spcAft>
              <a:buSzPts val="1400"/>
              <a:buChar char="-"/>
            </a:pPr>
            <a:r>
              <a:rPr lang="en"/>
              <a:t>Ex: human pinworm, roundworm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47"/>
          <p:cNvPicPr preferRelativeResize="0"/>
          <p:nvPr/>
        </p:nvPicPr>
        <p:blipFill rotWithShape="1">
          <a:blip r:embed="rId3">
            <a:alphaModFix/>
          </a:blip>
          <a:srcRect b="0" l="118" r="15286" t="3818"/>
          <a:stretch/>
        </p:blipFill>
        <p:spPr>
          <a:xfrm rot="5400000">
            <a:off x="6673462" y="2716201"/>
            <a:ext cx="3271276" cy="2681525"/>
          </a:xfrm>
          <a:prstGeom prst="rect">
            <a:avLst/>
          </a:prstGeom>
          <a:noFill/>
          <a:ln>
            <a:noFill/>
          </a:ln>
        </p:spPr>
      </p:pic>
      <p:sp>
        <p:nvSpPr>
          <p:cNvPr id="358" name="Google Shape;358;p47"/>
          <p:cNvSpPr/>
          <p:nvPr/>
        </p:nvSpPr>
        <p:spPr>
          <a:xfrm>
            <a:off x="7693038" y="1387527"/>
            <a:ext cx="1232100" cy="1231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HYPOTHESIS</a:t>
            </a:r>
            <a:endParaRPr/>
          </a:p>
        </p:txBody>
      </p:sp>
      <p:sp>
        <p:nvSpPr>
          <p:cNvPr id="360" name="Google Shape;360;p47"/>
          <p:cNvSpPr txBox="1"/>
          <p:nvPr>
            <p:ph idx="3" type="subTitle"/>
          </p:nvPr>
        </p:nvSpPr>
        <p:spPr>
          <a:xfrm>
            <a:off x="1866575" y="1520800"/>
            <a:ext cx="4861800" cy="22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Increased sugar intake will decrease pharyngeal pumping and the rate of reproduction, decreasing the overall lifespan and population. Standard diets will result in an eventual decrease of pharyngeal pumping and increase in the rate of reproduction, resulting in an average lifespan and population. </a:t>
            </a:r>
            <a:endParaRPr/>
          </a:p>
        </p:txBody>
      </p:sp>
      <p:sp>
        <p:nvSpPr>
          <p:cNvPr id="361" name="Google Shape;361;p47"/>
          <p:cNvSpPr/>
          <p:nvPr/>
        </p:nvSpPr>
        <p:spPr>
          <a:xfrm flipH="1">
            <a:off x="720012" y="1520800"/>
            <a:ext cx="906600" cy="9063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47"/>
          <p:cNvGrpSpPr/>
          <p:nvPr/>
        </p:nvGrpSpPr>
        <p:grpSpPr>
          <a:xfrm>
            <a:off x="1031319" y="1803410"/>
            <a:ext cx="283985" cy="341080"/>
            <a:chOff x="1493849" y="2775533"/>
            <a:chExt cx="283985" cy="341080"/>
          </a:xfrm>
        </p:grpSpPr>
        <p:sp>
          <p:nvSpPr>
            <p:cNvPr id="363" name="Google Shape;363;p47"/>
            <p:cNvSpPr/>
            <p:nvPr/>
          </p:nvSpPr>
          <p:spPr>
            <a:xfrm>
              <a:off x="1493849" y="2775533"/>
              <a:ext cx="283985" cy="341080"/>
            </a:xfrm>
            <a:custGeom>
              <a:rect b="b" l="l" r="r" t="t"/>
              <a:pathLst>
                <a:path extrusionOk="0" h="10741" w="8943">
                  <a:moveTo>
                    <a:pt x="8430" y="1013"/>
                  </a:moveTo>
                  <a:cubicBezTo>
                    <a:pt x="8466" y="1013"/>
                    <a:pt x="8514" y="1025"/>
                    <a:pt x="8549" y="1061"/>
                  </a:cubicBezTo>
                  <a:cubicBezTo>
                    <a:pt x="8573" y="1084"/>
                    <a:pt x="8585" y="1132"/>
                    <a:pt x="8585" y="1180"/>
                  </a:cubicBezTo>
                  <a:lnTo>
                    <a:pt x="8585" y="1846"/>
                  </a:lnTo>
                  <a:cubicBezTo>
                    <a:pt x="8585" y="2454"/>
                    <a:pt x="8454" y="2906"/>
                    <a:pt x="8192" y="3204"/>
                  </a:cubicBezTo>
                  <a:cubicBezTo>
                    <a:pt x="7954" y="3466"/>
                    <a:pt x="7633" y="3585"/>
                    <a:pt x="7323" y="3716"/>
                  </a:cubicBezTo>
                  <a:cubicBezTo>
                    <a:pt x="7180" y="3775"/>
                    <a:pt x="7025" y="3835"/>
                    <a:pt x="6894" y="3918"/>
                  </a:cubicBezTo>
                  <a:cubicBezTo>
                    <a:pt x="7037" y="3466"/>
                    <a:pt x="7121" y="2989"/>
                    <a:pt x="7121" y="2501"/>
                  </a:cubicBezTo>
                  <a:lnTo>
                    <a:pt x="7121" y="1811"/>
                  </a:lnTo>
                  <a:cubicBezTo>
                    <a:pt x="7335" y="1811"/>
                    <a:pt x="7549" y="1715"/>
                    <a:pt x="7680" y="1513"/>
                  </a:cubicBezTo>
                  <a:lnTo>
                    <a:pt x="7799" y="1334"/>
                  </a:lnTo>
                  <a:cubicBezTo>
                    <a:pt x="7954" y="1132"/>
                    <a:pt x="8168" y="1013"/>
                    <a:pt x="8430" y="1013"/>
                  </a:cubicBezTo>
                  <a:close/>
                  <a:moveTo>
                    <a:pt x="453" y="1025"/>
                  </a:moveTo>
                  <a:cubicBezTo>
                    <a:pt x="703" y="1025"/>
                    <a:pt x="929" y="1144"/>
                    <a:pt x="1072" y="1358"/>
                  </a:cubicBezTo>
                  <a:lnTo>
                    <a:pt x="1191" y="1537"/>
                  </a:lnTo>
                  <a:cubicBezTo>
                    <a:pt x="1322" y="1703"/>
                    <a:pt x="1537" y="1834"/>
                    <a:pt x="1763" y="1834"/>
                  </a:cubicBezTo>
                  <a:lnTo>
                    <a:pt x="1763" y="2513"/>
                  </a:lnTo>
                  <a:cubicBezTo>
                    <a:pt x="1763" y="2989"/>
                    <a:pt x="1834" y="3466"/>
                    <a:pt x="1977" y="3930"/>
                  </a:cubicBezTo>
                  <a:cubicBezTo>
                    <a:pt x="1846" y="3835"/>
                    <a:pt x="1703" y="3775"/>
                    <a:pt x="1548" y="3716"/>
                  </a:cubicBezTo>
                  <a:cubicBezTo>
                    <a:pt x="1239" y="3597"/>
                    <a:pt x="929" y="3466"/>
                    <a:pt x="691" y="3204"/>
                  </a:cubicBezTo>
                  <a:cubicBezTo>
                    <a:pt x="417" y="2906"/>
                    <a:pt x="286" y="2454"/>
                    <a:pt x="286" y="1846"/>
                  </a:cubicBezTo>
                  <a:lnTo>
                    <a:pt x="286" y="1191"/>
                  </a:lnTo>
                  <a:cubicBezTo>
                    <a:pt x="286" y="1144"/>
                    <a:pt x="298" y="1096"/>
                    <a:pt x="334" y="1072"/>
                  </a:cubicBezTo>
                  <a:cubicBezTo>
                    <a:pt x="358" y="1037"/>
                    <a:pt x="405" y="1025"/>
                    <a:pt x="453" y="1025"/>
                  </a:cubicBezTo>
                  <a:close/>
                  <a:moveTo>
                    <a:pt x="7097" y="299"/>
                  </a:moveTo>
                  <a:lnTo>
                    <a:pt x="7097" y="668"/>
                  </a:lnTo>
                  <a:lnTo>
                    <a:pt x="5739" y="668"/>
                  </a:lnTo>
                  <a:cubicBezTo>
                    <a:pt x="5656" y="668"/>
                    <a:pt x="5585" y="739"/>
                    <a:pt x="5585" y="834"/>
                  </a:cubicBezTo>
                  <a:cubicBezTo>
                    <a:pt x="5585" y="918"/>
                    <a:pt x="5656" y="1001"/>
                    <a:pt x="5739" y="1001"/>
                  </a:cubicBezTo>
                  <a:lnTo>
                    <a:pt x="6775" y="1001"/>
                  </a:lnTo>
                  <a:lnTo>
                    <a:pt x="6775" y="2513"/>
                  </a:lnTo>
                  <a:cubicBezTo>
                    <a:pt x="6787" y="3882"/>
                    <a:pt x="6132" y="5192"/>
                    <a:pt x="5013" y="6014"/>
                  </a:cubicBezTo>
                  <a:lnTo>
                    <a:pt x="4894" y="6097"/>
                  </a:lnTo>
                  <a:cubicBezTo>
                    <a:pt x="4870" y="6097"/>
                    <a:pt x="4835" y="6085"/>
                    <a:pt x="4811" y="6085"/>
                  </a:cubicBezTo>
                  <a:lnTo>
                    <a:pt x="4037" y="6085"/>
                  </a:lnTo>
                  <a:cubicBezTo>
                    <a:pt x="4001" y="6085"/>
                    <a:pt x="3977" y="6085"/>
                    <a:pt x="3942" y="6097"/>
                  </a:cubicBezTo>
                  <a:lnTo>
                    <a:pt x="3823" y="6014"/>
                  </a:lnTo>
                  <a:cubicBezTo>
                    <a:pt x="2727" y="5192"/>
                    <a:pt x="2060" y="3882"/>
                    <a:pt x="2060" y="2513"/>
                  </a:cubicBezTo>
                  <a:lnTo>
                    <a:pt x="2060" y="1001"/>
                  </a:lnTo>
                  <a:lnTo>
                    <a:pt x="5013" y="1001"/>
                  </a:lnTo>
                  <a:cubicBezTo>
                    <a:pt x="5108" y="1001"/>
                    <a:pt x="5180" y="918"/>
                    <a:pt x="5180" y="834"/>
                  </a:cubicBezTo>
                  <a:cubicBezTo>
                    <a:pt x="5180" y="739"/>
                    <a:pt x="5108" y="668"/>
                    <a:pt x="5013" y="668"/>
                  </a:cubicBezTo>
                  <a:lnTo>
                    <a:pt x="1727" y="668"/>
                  </a:lnTo>
                  <a:lnTo>
                    <a:pt x="1727" y="299"/>
                  </a:lnTo>
                  <a:close/>
                  <a:moveTo>
                    <a:pt x="4823" y="6395"/>
                  </a:moveTo>
                  <a:cubicBezTo>
                    <a:pt x="4882" y="6395"/>
                    <a:pt x="4930" y="6442"/>
                    <a:pt x="4930" y="6502"/>
                  </a:cubicBezTo>
                  <a:lnTo>
                    <a:pt x="4930" y="6621"/>
                  </a:lnTo>
                  <a:cubicBezTo>
                    <a:pt x="4930" y="6680"/>
                    <a:pt x="4882" y="6728"/>
                    <a:pt x="4823" y="6728"/>
                  </a:cubicBezTo>
                  <a:lnTo>
                    <a:pt x="4049" y="6728"/>
                  </a:lnTo>
                  <a:cubicBezTo>
                    <a:pt x="3989" y="6728"/>
                    <a:pt x="3942" y="6680"/>
                    <a:pt x="3942" y="6621"/>
                  </a:cubicBezTo>
                  <a:lnTo>
                    <a:pt x="3942" y="6502"/>
                  </a:lnTo>
                  <a:cubicBezTo>
                    <a:pt x="3942" y="6442"/>
                    <a:pt x="3989" y="6395"/>
                    <a:pt x="4049" y="6395"/>
                  </a:cubicBezTo>
                  <a:close/>
                  <a:moveTo>
                    <a:pt x="4620" y="7037"/>
                  </a:moveTo>
                  <a:lnTo>
                    <a:pt x="4620" y="8573"/>
                  </a:lnTo>
                  <a:lnTo>
                    <a:pt x="4239" y="8573"/>
                  </a:lnTo>
                  <a:lnTo>
                    <a:pt x="4239" y="7037"/>
                  </a:lnTo>
                  <a:close/>
                  <a:moveTo>
                    <a:pt x="5418" y="8883"/>
                  </a:moveTo>
                  <a:cubicBezTo>
                    <a:pt x="5525" y="8883"/>
                    <a:pt x="5608" y="8978"/>
                    <a:pt x="5608" y="9073"/>
                  </a:cubicBezTo>
                  <a:lnTo>
                    <a:pt x="5608" y="9252"/>
                  </a:lnTo>
                  <a:lnTo>
                    <a:pt x="4215" y="9252"/>
                  </a:lnTo>
                  <a:cubicBezTo>
                    <a:pt x="4120" y="9252"/>
                    <a:pt x="4049" y="9335"/>
                    <a:pt x="4049" y="9419"/>
                  </a:cubicBezTo>
                  <a:cubicBezTo>
                    <a:pt x="4049" y="9514"/>
                    <a:pt x="4120" y="9585"/>
                    <a:pt x="4215" y="9585"/>
                  </a:cubicBezTo>
                  <a:lnTo>
                    <a:pt x="6370" y="9585"/>
                  </a:lnTo>
                  <a:cubicBezTo>
                    <a:pt x="6382" y="9585"/>
                    <a:pt x="6406" y="9597"/>
                    <a:pt x="6418" y="9609"/>
                  </a:cubicBezTo>
                  <a:lnTo>
                    <a:pt x="6561" y="10371"/>
                  </a:lnTo>
                  <a:cubicBezTo>
                    <a:pt x="6561" y="10383"/>
                    <a:pt x="6561" y="10407"/>
                    <a:pt x="6549" y="10407"/>
                  </a:cubicBezTo>
                  <a:cubicBezTo>
                    <a:pt x="6549" y="10407"/>
                    <a:pt x="6537" y="10419"/>
                    <a:pt x="6525" y="10419"/>
                  </a:cubicBezTo>
                  <a:lnTo>
                    <a:pt x="2370" y="10419"/>
                  </a:lnTo>
                  <a:cubicBezTo>
                    <a:pt x="2358" y="10419"/>
                    <a:pt x="2334" y="10407"/>
                    <a:pt x="2334" y="10407"/>
                  </a:cubicBezTo>
                  <a:cubicBezTo>
                    <a:pt x="2334" y="10407"/>
                    <a:pt x="2322" y="10383"/>
                    <a:pt x="2322" y="10371"/>
                  </a:cubicBezTo>
                  <a:lnTo>
                    <a:pt x="2477" y="9609"/>
                  </a:lnTo>
                  <a:cubicBezTo>
                    <a:pt x="2477" y="9597"/>
                    <a:pt x="2489" y="9585"/>
                    <a:pt x="2513" y="9585"/>
                  </a:cubicBezTo>
                  <a:lnTo>
                    <a:pt x="3489" y="9585"/>
                  </a:lnTo>
                  <a:cubicBezTo>
                    <a:pt x="3573" y="9585"/>
                    <a:pt x="3644" y="9514"/>
                    <a:pt x="3644" y="9419"/>
                  </a:cubicBezTo>
                  <a:cubicBezTo>
                    <a:pt x="3644" y="9335"/>
                    <a:pt x="3573" y="9252"/>
                    <a:pt x="3489" y="9252"/>
                  </a:cubicBezTo>
                  <a:lnTo>
                    <a:pt x="3263" y="9252"/>
                  </a:lnTo>
                  <a:lnTo>
                    <a:pt x="3263" y="9073"/>
                  </a:lnTo>
                  <a:cubicBezTo>
                    <a:pt x="3263" y="8978"/>
                    <a:pt x="3346" y="8883"/>
                    <a:pt x="3453" y="8883"/>
                  </a:cubicBezTo>
                  <a:close/>
                  <a:moveTo>
                    <a:pt x="1739" y="1"/>
                  </a:moveTo>
                  <a:cubicBezTo>
                    <a:pt x="1572" y="1"/>
                    <a:pt x="1441" y="132"/>
                    <a:pt x="1441" y="299"/>
                  </a:cubicBezTo>
                  <a:lnTo>
                    <a:pt x="1441" y="703"/>
                  </a:lnTo>
                  <a:cubicBezTo>
                    <a:pt x="1441" y="858"/>
                    <a:pt x="1572" y="1001"/>
                    <a:pt x="1739" y="1001"/>
                  </a:cubicBezTo>
                  <a:lnTo>
                    <a:pt x="1775" y="1001"/>
                  </a:lnTo>
                  <a:lnTo>
                    <a:pt x="1775" y="1513"/>
                  </a:lnTo>
                  <a:cubicBezTo>
                    <a:pt x="1656" y="1513"/>
                    <a:pt x="1537" y="1453"/>
                    <a:pt x="1477" y="1358"/>
                  </a:cubicBezTo>
                  <a:lnTo>
                    <a:pt x="1358" y="1180"/>
                  </a:lnTo>
                  <a:cubicBezTo>
                    <a:pt x="1156" y="882"/>
                    <a:pt x="822" y="715"/>
                    <a:pt x="477" y="715"/>
                  </a:cubicBezTo>
                  <a:cubicBezTo>
                    <a:pt x="346" y="715"/>
                    <a:pt x="227" y="763"/>
                    <a:pt x="132" y="846"/>
                  </a:cubicBezTo>
                  <a:cubicBezTo>
                    <a:pt x="48" y="941"/>
                    <a:pt x="1" y="1049"/>
                    <a:pt x="1" y="1191"/>
                  </a:cubicBezTo>
                  <a:lnTo>
                    <a:pt x="1" y="1846"/>
                  </a:lnTo>
                  <a:cubicBezTo>
                    <a:pt x="1" y="3418"/>
                    <a:pt x="798" y="3751"/>
                    <a:pt x="1465" y="4013"/>
                  </a:cubicBezTo>
                  <a:cubicBezTo>
                    <a:pt x="1810" y="4168"/>
                    <a:pt x="2144" y="4299"/>
                    <a:pt x="2299" y="4609"/>
                  </a:cubicBezTo>
                  <a:cubicBezTo>
                    <a:pt x="2334" y="4704"/>
                    <a:pt x="2322" y="4775"/>
                    <a:pt x="2263" y="4847"/>
                  </a:cubicBezTo>
                  <a:cubicBezTo>
                    <a:pt x="2212" y="4914"/>
                    <a:pt x="2120" y="4946"/>
                    <a:pt x="2041" y="4946"/>
                  </a:cubicBezTo>
                  <a:cubicBezTo>
                    <a:pt x="2008" y="4946"/>
                    <a:pt x="1978" y="4940"/>
                    <a:pt x="1953" y="4930"/>
                  </a:cubicBezTo>
                  <a:cubicBezTo>
                    <a:pt x="1834" y="4882"/>
                    <a:pt x="1822" y="4728"/>
                    <a:pt x="1834" y="4632"/>
                  </a:cubicBezTo>
                  <a:cubicBezTo>
                    <a:pt x="1834" y="4537"/>
                    <a:pt x="1775" y="4466"/>
                    <a:pt x="1679" y="4466"/>
                  </a:cubicBezTo>
                  <a:cubicBezTo>
                    <a:pt x="1596" y="4466"/>
                    <a:pt x="1513" y="4525"/>
                    <a:pt x="1513" y="4609"/>
                  </a:cubicBezTo>
                  <a:cubicBezTo>
                    <a:pt x="1513" y="4740"/>
                    <a:pt x="1537" y="5085"/>
                    <a:pt x="1834" y="5228"/>
                  </a:cubicBezTo>
                  <a:cubicBezTo>
                    <a:pt x="1906" y="5252"/>
                    <a:pt x="1965" y="5263"/>
                    <a:pt x="2037" y="5263"/>
                  </a:cubicBezTo>
                  <a:cubicBezTo>
                    <a:pt x="2203" y="5263"/>
                    <a:pt x="2382" y="5192"/>
                    <a:pt x="2489" y="5073"/>
                  </a:cubicBezTo>
                  <a:cubicBezTo>
                    <a:pt x="2501" y="5061"/>
                    <a:pt x="2513" y="5049"/>
                    <a:pt x="2513" y="5025"/>
                  </a:cubicBezTo>
                  <a:cubicBezTo>
                    <a:pt x="2811" y="5502"/>
                    <a:pt x="3215" y="5942"/>
                    <a:pt x="3680" y="6275"/>
                  </a:cubicBezTo>
                  <a:lnTo>
                    <a:pt x="3703" y="6299"/>
                  </a:lnTo>
                  <a:cubicBezTo>
                    <a:pt x="3656" y="6347"/>
                    <a:pt x="3644" y="6430"/>
                    <a:pt x="3644" y="6514"/>
                  </a:cubicBezTo>
                  <a:lnTo>
                    <a:pt x="3644" y="6633"/>
                  </a:lnTo>
                  <a:cubicBezTo>
                    <a:pt x="3644" y="6835"/>
                    <a:pt x="3775" y="6990"/>
                    <a:pt x="3965" y="7037"/>
                  </a:cubicBezTo>
                  <a:lnTo>
                    <a:pt x="3965" y="8585"/>
                  </a:lnTo>
                  <a:lnTo>
                    <a:pt x="3489" y="8585"/>
                  </a:lnTo>
                  <a:cubicBezTo>
                    <a:pt x="3203" y="8585"/>
                    <a:pt x="2977" y="8811"/>
                    <a:pt x="2977" y="9085"/>
                  </a:cubicBezTo>
                  <a:lnTo>
                    <a:pt x="2977" y="9264"/>
                  </a:lnTo>
                  <a:lnTo>
                    <a:pt x="2549" y="9264"/>
                  </a:lnTo>
                  <a:cubicBezTo>
                    <a:pt x="2382" y="9264"/>
                    <a:pt x="2239" y="9383"/>
                    <a:pt x="2203" y="9550"/>
                  </a:cubicBezTo>
                  <a:lnTo>
                    <a:pt x="2060" y="10312"/>
                  </a:lnTo>
                  <a:cubicBezTo>
                    <a:pt x="2037" y="10419"/>
                    <a:pt x="2060" y="10514"/>
                    <a:pt x="2132" y="10609"/>
                  </a:cubicBezTo>
                  <a:cubicBezTo>
                    <a:pt x="2203" y="10693"/>
                    <a:pt x="2299" y="10740"/>
                    <a:pt x="2394" y="10740"/>
                  </a:cubicBezTo>
                  <a:lnTo>
                    <a:pt x="6549" y="10740"/>
                  </a:lnTo>
                  <a:cubicBezTo>
                    <a:pt x="6656" y="10740"/>
                    <a:pt x="6763" y="10693"/>
                    <a:pt x="6823" y="10609"/>
                  </a:cubicBezTo>
                  <a:cubicBezTo>
                    <a:pt x="6894" y="10514"/>
                    <a:pt x="6906" y="10419"/>
                    <a:pt x="6894" y="10312"/>
                  </a:cubicBezTo>
                  <a:lnTo>
                    <a:pt x="6740" y="9550"/>
                  </a:lnTo>
                  <a:cubicBezTo>
                    <a:pt x="6716" y="9383"/>
                    <a:pt x="6561" y="9264"/>
                    <a:pt x="6406" y="9264"/>
                  </a:cubicBezTo>
                  <a:lnTo>
                    <a:pt x="5966" y="9264"/>
                  </a:lnTo>
                  <a:lnTo>
                    <a:pt x="5966" y="9085"/>
                  </a:lnTo>
                  <a:cubicBezTo>
                    <a:pt x="5966" y="8811"/>
                    <a:pt x="5751" y="8585"/>
                    <a:pt x="5466" y="8585"/>
                  </a:cubicBezTo>
                  <a:lnTo>
                    <a:pt x="4989" y="8585"/>
                  </a:lnTo>
                  <a:lnTo>
                    <a:pt x="4989" y="7037"/>
                  </a:lnTo>
                  <a:cubicBezTo>
                    <a:pt x="5168" y="6990"/>
                    <a:pt x="5299" y="6835"/>
                    <a:pt x="5299" y="6633"/>
                  </a:cubicBezTo>
                  <a:lnTo>
                    <a:pt x="5299" y="6502"/>
                  </a:lnTo>
                  <a:cubicBezTo>
                    <a:pt x="5299" y="6430"/>
                    <a:pt x="5275" y="6359"/>
                    <a:pt x="5239" y="6275"/>
                  </a:cubicBezTo>
                  <a:lnTo>
                    <a:pt x="5275" y="6264"/>
                  </a:lnTo>
                  <a:cubicBezTo>
                    <a:pt x="5728" y="5918"/>
                    <a:pt x="6132" y="5490"/>
                    <a:pt x="6430" y="5013"/>
                  </a:cubicBezTo>
                  <a:cubicBezTo>
                    <a:pt x="6442" y="5025"/>
                    <a:pt x="6466" y="5049"/>
                    <a:pt x="6466" y="5061"/>
                  </a:cubicBezTo>
                  <a:cubicBezTo>
                    <a:pt x="6585" y="5180"/>
                    <a:pt x="6740" y="5252"/>
                    <a:pt x="6906" y="5252"/>
                  </a:cubicBezTo>
                  <a:cubicBezTo>
                    <a:pt x="6978" y="5252"/>
                    <a:pt x="7061" y="5240"/>
                    <a:pt x="7121" y="5204"/>
                  </a:cubicBezTo>
                  <a:cubicBezTo>
                    <a:pt x="7418" y="5073"/>
                    <a:pt x="7442" y="4751"/>
                    <a:pt x="7430" y="4597"/>
                  </a:cubicBezTo>
                  <a:cubicBezTo>
                    <a:pt x="7430" y="4513"/>
                    <a:pt x="7359" y="4454"/>
                    <a:pt x="7263" y="4454"/>
                  </a:cubicBezTo>
                  <a:cubicBezTo>
                    <a:pt x="7180" y="4454"/>
                    <a:pt x="7121" y="4525"/>
                    <a:pt x="7121" y="4609"/>
                  </a:cubicBezTo>
                  <a:cubicBezTo>
                    <a:pt x="7121" y="4716"/>
                    <a:pt x="7097" y="4871"/>
                    <a:pt x="7002" y="4906"/>
                  </a:cubicBezTo>
                  <a:cubicBezTo>
                    <a:pt x="6975" y="4920"/>
                    <a:pt x="6945" y="4925"/>
                    <a:pt x="6913" y="4925"/>
                  </a:cubicBezTo>
                  <a:cubicBezTo>
                    <a:pt x="6831" y="4925"/>
                    <a:pt x="6740" y="4886"/>
                    <a:pt x="6680" y="4835"/>
                  </a:cubicBezTo>
                  <a:cubicBezTo>
                    <a:pt x="6621" y="4775"/>
                    <a:pt x="6609" y="4692"/>
                    <a:pt x="6656" y="4597"/>
                  </a:cubicBezTo>
                  <a:cubicBezTo>
                    <a:pt x="6799" y="4287"/>
                    <a:pt x="7121" y="4156"/>
                    <a:pt x="7490" y="4001"/>
                  </a:cubicBezTo>
                  <a:cubicBezTo>
                    <a:pt x="8145" y="3739"/>
                    <a:pt x="8942" y="3406"/>
                    <a:pt x="8942" y="1834"/>
                  </a:cubicBezTo>
                  <a:lnTo>
                    <a:pt x="8942" y="1180"/>
                  </a:lnTo>
                  <a:cubicBezTo>
                    <a:pt x="8907" y="1061"/>
                    <a:pt x="8847" y="941"/>
                    <a:pt x="8752" y="846"/>
                  </a:cubicBezTo>
                  <a:cubicBezTo>
                    <a:pt x="8668" y="763"/>
                    <a:pt x="8549" y="715"/>
                    <a:pt x="8406" y="715"/>
                  </a:cubicBezTo>
                  <a:cubicBezTo>
                    <a:pt x="8049" y="715"/>
                    <a:pt x="7728" y="894"/>
                    <a:pt x="7537" y="1180"/>
                  </a:cubicBezTo>
                  <a:lnTo>
                    <a:pt x="7418" y="1358"/>
                  </a:lnTo>
                  <a:cubicBezTo>
                    <a:pt x="7335" y="1453"/>
                    <a:pt x="7240" y="1513"/>
                    <a:pt x="7121" y="1513"/>
                  </a:cubicBezTo>
                  <a:lnTo>
                    <a:pt x="7121" y="1001"/>
                  </a:lnTo>
                  <a:lnTo>
                    <a:pt x="7144" y="1001"/>
                  </a:lnTo>
                  <a:cubicBezTo>
                    <a:pt x="7311" y="1001"/>
                    <a:pt x="7442" y="858"/>
                    <a:pt x="7442" y="703"/>
                  </a:cubicBezTo>
                  <a:lnTo>
                    <a:pt x="7442" y="299"/>
                  </a:lnTo>
                  <a:cubicBezTo>
                    <a:pt x="7442" y="132"/>
                    <a:pt x="7311" y="1"/>
                    <a:pt x="7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7"/>
            <p:cNvSpPr/>
            <p:nvPr/>
          </p:nvSpPr>
          <p:spPr>
            <a:xfrm>
              <a:off x="1590638" y="2834153"/>
              <a:ext cx="88501" cy="84754"/>
            </a:xfrm>
            <a:custGeom>
              <a:rect b="b" l="l" r="r" t="t"/>
              <a:pathLst>
                <a:path extrusionOk="0" h="2669" w="2787">
                  <a:moveTo>
                    <a:pt x="1358" y="488"/>
                  </a:moveTo>
                  <a:lnTo>
                    <a:pt x="1596" y="977"/>
                  </a:lnTo>
                  <a:cubicBezTo>
                    <a:pt x="1632" y="1036"/>
                    <a:pt x="1668" y="1072"/>
                    <a:pt x="1751" y="1084"/>
                  </a:cubicBezTo>
                  <a:lnTo>
                    <a:pt x="2299" y="1155"/>
                  </a:lnTo>
                  <a:lnTo>
                    <a:pt x="1929" y="1548"/>
                  </a:lnTo>
                  <a:cubicBezTo>
                    <a:pt x="1882" y="1596"/>
                    <a:pt x="1870" y="1655"/>
                    <a:pt x="1870" y="1715"/>
                  </a:cubicBezTo>
                  <a:lnTo>
                    <a:pt x="1953" y="2263"/>
                  </a:lnTo>
                  <a:lnTo>
                    <a:pt x="1465" y="2012"/>
                  </a:lnTo>
                  <a:cubicBezTo>
                    <a:pt x="1429" y="1989"/>
                    <a:pt x="1406" y="1989"/>
                    <a:pt x="1370" y="1989"/>
                  </a:cubicBezTo>
                  <a:cubicBezTo>
                    <a:pt x="1346" y="1989"/>
                    <a:pt x="1310" y="1989"/>
                    <a:pt x="1287" y="2012"/>
                  </a:cubicBezTo>
                  <a:lnTo>
                    <a:pt x="798" y="2263"/>
                  </a:lnTo>
                  <a:lnTo>
                    <a:pt x="882" y="1715"/>
                  </a:lnTo>
                  <a:cubicBezTo>
                    <a:pt x="894" y="1655"/>
                    <a:pt x="870" y="1596"/>
                    <a:pt x="822" y="1548"/>
                  </a:cubicBezTo>
                  <a:lnTo>
                    <a:pt x="417" y="1155"/>
                  </a:lnTo>
                  <a:lnTo>
                    <a:pt x="977" y="1084"/>
                  </a:lnTo>
                  <a:cubicBezTo>
                    <a:pt x="1036" y="1072"/>
                    <a:pt x="1096" y="1036"/>
                    <a:pt x="1120" y="977"/>
                  </a:cubicBezTo>
                  <a:lnTo>
                    <a:pt x="1358" y="488"/>
                  </a:lnTo>
                  <a:close/>
                  <a:moveTo>
                    <a:pt x="1406" y="0"/>
                  </a:moveTo>
                  <a:cubicBezTo>
                    <a:pt x="1334" y="0"/>
                    <a:pt x="1275" y="48"/>
                    <a:pt x="1239" y="107"/>
                  </a:cubicBezTo>
                  <a:lnTo>
                    <a:pt x="917" y="774"/>
                  </a:lnTo>
                  <a:lnTo>
                    <a:pt x="179" y="881"/>
                  </a:lnTo>
                  <a:cubicBezTo>
                    <a:pt x="108" y="893"/>
                    <a:pt x="48" y="941"/>
                    <a:pt x="36" y="1012"/>
                  </a:cubicBezTo>
                  <a:cubicBezTo>
                    <a:pt x="1" y="1084"/>
                    <a:pt x="36" y="1155"/>
                    <a:pt x="84" y="1203"/>
                  </a:cubicBezTo>
                  <a:lnTo>
                    <a:pt x="620" y="1727"/>
                  </a:lnTo>
                  <a:lnTo>
                    <a:pt x="501" y="2453"/>
                  </a:lnTo>
                  <a:cubicBezTo>
                    <a:pt x="477" y="2524"/>
                    <a:pt x="513" y="2608"/>
                    <a:pt x="572" y="2632"/>
                  </a:cubicBezTo>
                  <a:cubicBezTo>
                    <a:pt x="604" y="2657"/>
                    <a:pt x="639" y="2669"/>
                    <a:pt x="674" y="2669"/>
                  </a:cubicBezTo>
                  <a:cubicBezTo>
                    <a:pt x="705" y="2669"/>
                    <a:pt x="735" y="2660"/>
                    <a:pt x="763" y="2644"/>
                  </a:cubicBezTo>
                  <a:lnTo>
                    <a:pt x="1417" y="2310"/>
                  </a:lnTo>
                  <a:lnTo>
                    <a:pt x="2072" y="2644"/>
                  </a:lnTo>
                  <a:cubicBezTo>
                    <a:pt x="2108" y="2667"/>
                    <a:pt x="2132" y="2667"/>
                    <a:pt x="2168" y="2667"/>
                  </a:cubicBezTo>
                  <a:cubicBezTo>
                    <a:pt x="2203" y="2667"/>
                    <a:pt x="2239" y="2644"/>
                    <a:pt x="2263" y="2632"/>
                  </a:cubicBezTo>
                  <a:cubicBezTo>
                    <a:pt x="2322" y="2584"/>
                    <a:pt x="2358" y="2513"/>
                    <a:pt x="2346" y="2453"/>
                  </a:cubicBezTo>
                  <a:lnTo>
                    <a:pt x="2227" y="1727"/>
                  </a:lnTo>
                  <a:lnTo>
                    <a:pt x="2763" y="1203"/>
                  </a:lnTo>
                  <a:cubicBezTo>
                    <a:pt x="2775" y="1155"/>
                    <a:pt x="2787" y="1084"/>
                    <a:pt x="2775" y="1012"/>
                  </a:cubicBezTo>
                  <a:cubicBezTo>
                    <a:pt x="2739" y="941"/>
                    <a:pt x="2703" y="893"/>
                    <a:pt x="2620" y="881"/>
                  </a:cubicBezTo>
                  <a:lnTo>
                    <a:pt x="1894" y="774"/>
                  </a:lnTo>
                  <a:lnTo>
                    <a:pt x="1572" y="107"/>
                  </a:lnTo>
                  <a:cubicBezTo>
                    <a:pt x="1537" y="48"/>
                    <a:pt x="1465" y="0"/>
                    <a:pt x="14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48"/>
          <p:cNvSpPr txBox="1"/>
          <p:nvPr>
            <p:ph type="title"/>
          </p:nvPr>
        </p:nvSpPr>
        <p:spPr>
          <a:xfrm>
            <a:off x="720000" y="1388275"/>
            <a:ext cx="4430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BACKGROUND </a:t>
            </a:r>
            <a:endParaRPr/>
          </a:p>
        </p:txBody>
      </p:sp>
      <p:sp>
        <p:nvSpPr>
          <p:cNvPr id="370" name="Google Shape;370;p48"/>
          <p:cNvSpPr txBox="1"/>
          <p:nvPr>
            <p:ph idx="1" type="subTitle"/>
          </p:nvPr>
        </p:nvSpPr>
        <p:spPr>
          <a:xfrm>
            <a:off x="720000" y="2290450"/>
            <a:ext cx="4430400" cy="1518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Montserrat Medium"/>
              <a:buChar char="-"/>
            </a:pPr>
            <a:r>
              <a:rPr lang="en" sz="1400">
                <a:solidFill>
                  <a:srgbClr val="000000"/>
                </a:solidFill>
              </a:rPr>
              <a:t>Increased sugar intake has a negative effect on humans </a:t>
            </a:r>
            <a:endParaRPr sz="1400">
              <a:solidFill>
                <a:srgbClr val="000000"/>
              </a:solidFill>
            </a:endParaRPr>
          </a:p>
          <a:p>
            <a:pPr indent="-317500" lvl="0" marL="457200" rtl="0" algn="l">
              <a:spcBef>
                <a:spcPts val="0"/>
              </a:spcBef>
              <a:spcAft>
                <a:spcPts val="0"/>
              </a:spcAft>
              <a:buClr>
                <a:srgbClr val="000000"/>
              </a:buClr>
              <a:buSzPts val="1400"/>
              <a:buFont typeface="Montserrat Medium"/>
              <a:buChar char="-"/>
            </a:pPr>
            <a:r>
              <a:rPr lang="en" sz="1400">
                <a:solidFill>
                  <a:srgbClr val="000000"/>
                </a:solidFill>
              </a:rPr>
              <a:t>The endocrine system of nematodes are incredibly similar to that of humans </a:t>
            </a:r>
            <a:endParaRPr sz="1400">
              <a:solidFill>
                <a:srgbClr val="000000"/>
              </a:solidFill>
            </a:endParaRPr>
          </a:p>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MATERIALS </a:t>
            </a:r>
            <a:endParaRPr/>
          </a:p>
        </p:txBody>
      </p:sp>
      <p:sp>
        <p:nvSpPr>
          <p:cNvPr id="376" name="Google Shape;376;p49"/>
          <p:cNvSpPr txBox="1"/>
          <p:nvPr>
            <p:ph idx="4294967295" type="title"/>
          </p:nvPr>
        </p:nvSpPr>
        <p:spPr>
          <a:xfrm>
            <a:off x="1418300" y="1827875"/>
            <a:ext cx="2422200" cy="41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C. Elegans</a:t>
            </a:r>
            <a:endParaRPr sz="2000"/>
          </a:p>
        </p:txBody>
      </p:sp>
      <p:sp>
        <p:nvSpPr>
          <p:cNvPr id="377" name="Google Shape;377;p49"/>
          <p:cNvSpPr txBox="1"/>
          <p:nvPr>
            <p:ph idx="4294967295" type="subTitle"/>
          </p:nvPr>
        </p:nvSpPr>
        <p:spPr>
          <a:xfrm>
            <a:off x="1418300" y="2094725"/>
            <a:ext cx="242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N2 Wild Type </a:t>
            </a:r>
            <a:endParaRPr sz="1400"/>
          </a:p>
        </p:txBody>
      </p:sp>
      <p:sp>
        <p:nvSpPr>
          <p:cNvPr id="378" name="Google Shape;378;p49"/>
          <p:cNvSpPr txBox="1"/>
          <p:nvPr>
            <p:ph idx="4294967295" type="title"/>
          </p:nvPr>
        </p:nvSpPr>
        <p:spPr>
          <a:xfrm>
            <a:off x="5303495" y="1827875"/>
            <a:ext cx="2422200" cy="41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Petri Dish </a:t>
            </a:r>
            <a:endParaRPr sz="2000"/>
          </a:p>
        </p:txBody>
      </p:sp>
      <p:sp>
        <p:nvSpPr>
          <p:cNvPr id="379" name="Google Shape;379;p49"/>
          <p:cNvSpPr txBox="1"/>
          <p:nvPr>
            <p:ph idx="4294967295" type="subTitle"/>
          </p:nvPr>
        </p:nvSpPr>
        <p:spPr>
          <a:xfrm>
            <a:off x="5303495" y="2094725"/>
            <a:ext cx="242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Petri Dish x3 </a:t>
            </a:r>
            <a:endParaRPr sz="1400"/>
          </a:p>
        </p:txBody>
      </p:sp>
      <p:sp>
        <p:nvSpPr>
          <p:cNvPr id="380" name="Google Shape;380;p49"/>
          <p:cNvSpPr/>
          <p:nvPr/>
        </p:nvSpPr>
        <p:spPr>
          <a:xfrm flipH="1">
            <a:off x="2245400" y="106017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01</a:t>
            </a:r>
            <a:endParaRPr sz="3000">
              <a:solidFill>
                <a:schemeClr val="lt1"/>
              </a:solidFill>
              <a:latin typeface="Montserrat ExtraBold"/>
              <a:ea typeface="Montserrat ExtraBold"/>
              <a:cs typeface="Montserrat ExtraBold"/>
              <a:sym typeface="Montserrat ExtraBold"/>
            </a:endParaRPr>
          </a:p>
        </p:txBody>
      </p:sp>
      <p:sp>
        <p:nvSpPr>
          <p:cNvPr id="381" name="Google Shape;381;p49"/>
          <p:cNvSpPr/>
          <p:nvPr/>
        </p:nvSpPr>
        <p:spPr>
          <a:xfrm flipH="1">
            <a:off x="6130594" y="106017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04</a:t>
            </a:r>
            <a:endParaRPr sz="3000">
              <a:solidFill>
                <a:schemeClr val="lt1"/>
              </a:solidFill>
              <a:latin typeface="Montserrat ExtraBold"/>
              <a:ea typeface="Montserrat ExtraBold"/>
              <a:cs typeface="Montserrat ExtraBold"/>
              <a:sym typeface="Montserrat ExtraBold"/>
            </a:endParaRPr>
          </a:p>
        </p:txBody>
      </p:sp>
      <p:sp>
        <p:nvSpPr>
          <p:cNvPr id="382" name="Google Shape;382;p49"/>
          <p:cNvSpPr/>
          <p:nvPr/>
        </p:nvSpPr>
        <p:spPr>
          <a:xfrm flipH="1">
            <a:off x="2245400" y="3759050"/>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02</a:t>
            </a:r>
            <a:endParaRPr sz="3000">
              <a:solidFill>
                <a:schemeClr val="lt1"/>
              </a:solidFill>
              <a:latin typeface="Montserrat ExtraBold"/>
              <a:ea typeface="Montserrat ExtraBold"/>
              <a:cs typeface="Montserrat ExtraBold"/>
              <a:sym typeface="Montserrat ExtraBold"/>
            </a:endParaRPr>
          </a:p>
        </p:txBody>
      </p:sp>
      <p:sp>
        <p:nvSpPr>
          <p:cNvPr id="383" name="Google Shape;383;p49"/>
          <p:cNvSpPr/>
          <p:nvPr/>
        </p:nvSpPr>
        <p:spPr>
          <a:xfrm flipH="1">
            <a:off x="6130594" y="3759050"/>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03</a:t>
            </a:r>
            <a:endParaRPr sz="3000">
              <a:solidFill>
                <a:schemeClr val="lt1"/>
              </a:solidFill>
              <a:latin typeface="Montserrat ExtraBold"/>
              <a:ea typeface="Montserrat ExtraBold"/>
              <a:cs typeface="Montserrat ExtraBold"/>
              <a:sym typeface="Montserrat ExtraBold"/>
            </a:endParaRPr>
          </a:p>
        </p:txBody>
      </p:sp>
      <p:cxnSp>
        <p:nvCxnSpPr>
          <p:cNvPr id="384" name="Google Shape;384;p49"/>
          <p:cNvCxnSpPr>
            <a:stCxn id="380" idx="6"/>
            <a:endCxn id="382" idx="6"/>
          </p:cNvCxnSpPr>
          <p:nvPr/>
        </p:nvCxnSpPr>
        <p:spPr>
          <a:xfrm>
            <a:off x="2245400" y="1444025"/>
            <a:ext cx="600" cy="2698800"/>
          </a:xfrm>
          <a:prstGeom prst="bentConnector3">
            <a:avLst>
              <a:gd fmla="val -136422952" name="adj1"/>
            </a:avLst>
          </a:prstGeom>
          <a:noFill/>
          <a:ln cap="flat" cmpd="sng" w="38100">
            <a:solidFill>
              <a:schemeClr val="accent2"/>
            </a:solidFill>
            <a:prstDash val="solid"/>
            <a:miter lim="8000"/>
            <a:headEnd len="med" w="med" type="none"/>
            <a:tailEnd len="med" w="med" type="none"/>
          </a:ln>
        </p:spPr>
      </p:cxnSp>
      <p:cxnSp>
        <p:nvCxnSpPr>
          <p:cNvPr id="385" name="Google Shape;385;p49"/>
          <p:cNvCxnSpPr>
            <a:stCxn id="382" idx="2"/>
            <a:endCxn id="383" idx="6"/>
          </p:cNvCxnSpPr>
          <p:nvPr/>
        </p:nvCxnSpPr>
        <p:spPr>
          <a:xfrm>
            <a:off x="3013400" y="4142900"/>
            <a:ext cx="3117300" cy="600"/>
          </a:xfrm>
          <a:prstGeom prst="bentConnector3">
            <a:avLst>
              <a:gd fmla="val 49998" name="adj1"/>
            </a:avLst>
          </a:prstGeom>
          <a:noFill/>
          <a:ln cap="flat" cmpd="sng" w="38100">
            <a:solidFill>
              <a:schemeClr val="accent2"/>
            </a:solidFill>
            <a:prstDash val="solid"/>
            <a:miter lim="8000"/>
            <a:headEnd len="med" w="med" type="none"/>
            <a:tailEnd len="med" w="med" type="none"/>
          </a:ln>
        </p:spPr>
      </p:cxnSp>
      <p:cxnSp>
        <p:nvCxnSpPr>
          <p:cNvPr id="386" name="Google Shape;386;p49"/>
          <p:cNvCxnSpPr>
            <a:stCxn id="383" idx="2"/>
            <a:endCxn id="381" idx="2"/>
          </p:cNvCxnSpPr>
          <p:nvPr/>
        </p:nvCxnSpPr>
        <p:spPr>
          <a:xfrm flipH="1" rot="10800000">
            <a:off x="6898594" y="1444100"/>
            <a:ext cx="600" cy="2698800"/>
          </a:xfrm>
          <a:prstGeom prst="bentConnector3">
            <a:avLst>
              <a:gd fmla="val 141806214" name="adj1"/>
            </a:avLst>
          </a:prstGeom>
          <a:noFill/>
          <a:ln cap="flat" cmpd="sng" w="38100">
            <a:solidFill>
              <a:schemeClr val="accent2"/>
            </a:solidFill>
            <a:prstDash val="solid"/>
            <a:miter lim="8000"/>
            <a:headEnd len="med" w="med" type="none"/>
            <a:tailEnd len="med" w="med" type="none"/>
          </a:ln>
        </p:spPr>
      </p:cxnSp>
      <p:sp>
        <p:nvSpPr>
          <p:cNvPr id="387" name="Google Shape;387;p49"/>
          <p:cNvSpPr/>
          <p:nvPr/>
        </p:nvSpPr>
        <p:spPr>
          <a:xfrm>
            <a:off x="3955938" y="1955852"/>
            <a:ext cx="1232100" cy="1231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8" name="Google Shape;388;p49"/>
          <p:cNvGrpSpPr/>
          <p:nvPr/>
        </p:nvGrpSpPr>
        <p:grpSpPr>
          <a:xfrm>
            <a:off x="4400398" y="2329334"/>
            <a:ext cx="343194" cy="484798"/>
            <a:chOff x="1333682" y="3344330"/>
            <a:chExt cx="271213" cy="383088"/>
          </a:xfrm>
        </p:grpSpPr>
        <p:sp>
          <p:nvSpPr>
            <p:cNvPr id="389" name="Google Shape;389;p49"/>
            <p:cNvSpPr/>
            <p:nvPr/>
          </p:nvSpPr>
          <p:spPr>
            <a:xfrm>
              <a:off x="1334065" y="3377332"/>
              <a:ext cx="270831" cy="350086"/>
            </a:xfrm>
            <a:custGeom>
              <a:rect b="b" l="l" r="r" t="t"/>
              <a:pathLst>
                <a:path extrusionOk="0" h="10990" w="8502">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9"/>
            <p:cNvSpPr/>
            <p:nvPr/>
          </p:nvSpPr>
          <p:spPr>
            <a:xfrm>
              <a:off x="1333682" y="3344330"/>
              <a:ext cx="189697" cy="292461"/>
            </a:xfrm>
            <a:custGeom>
              <a:rect b="b" l="l" r="r" t="t"/>
              <a:pathLst>
                <a:path extrusionOk="0" h="9181" w="5955">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9"/>
            <p:cNvSpPr/>
            <p:nvPr/>
          </p:nvSpPr>
          <p:spPr>
            <a:xfrm>
              <a:off x="1444060" y="3469488"/>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9"/>
            <p:cNvSpPr/>
            <p:nvPr/>
          </p:nvSpPr>
          <p:spPr>
            <a:xfrm>
              <a:off x="1444060" y="3493762"/>
              <a:ext cx="100917" cy="11404"/>
            </a:xfrm>
            <a:custGeom>
              <a:rect b="b" l="l" r="r" t="t"/>
              <a:pathLst>
                <a:path extrusionOk="0" h="358" w="3168">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9"/>
            <p:cNvSpPr/>
            <p:nvPr/>
          </p:nvSpPr>
          <p:spPr>
            <a:xfrm>
              <a:off x="1444060" y="3541927"/>
              <a:ext cx="100917" cy="11404"/>
            </a:xfrm>
            <a:custGeom>
              <a:rect b="b" l="l" r="r" t="t"/>
              <a:pathLst>
                <a:path extrusionOk="0" h="358" w="3168">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9"/>
            <p:cNvSpPr/>
            <p:nvPr/>
          </p:nvSpPr>
          <p:spPr>
            <a:xfrm>
              <a:off x="1444060" y="3565818"/>
              <a:ext cx="100917" cy="11404"/>
            </a:xfrm>
            <a:custGeom>
              <a:rect b="b" l="l" r="r" t="t"/>
              <a:pathLst>
                <a:path extrusionOk="0" h="358" w="3168">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9"/>
            <p:cNvSpPr/>
            <p:nvPr/>
          </p:nvSpPr>
          <p:spPr>
            <a:xfrm>
              <a:off x="1444060" y="3614747"/>
              <a:ext cx="100917" cy="11404"/>
            </a:xfrm>
            <a:custGeom>
              <a:rect b="b" l="l" r="r" t="t"/>
              <a:pathLst>
                <a:path extrusionOk="0" h="358" w="3168">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9"/>
            <p:cNvSpPr/>
            <p:nvPr/>
          </p:nvSpPr>
          <p:spPr>
            <a:xfrm>
              <a:off x="1444060" y="3638256"/>
              <a:ext cx="100917" cy="11404"/>
            </a:xfrm>
            <a:custGeom>
              <a:rect b="b" l="l" r="r" t="t"/>
              <a:pathLst>
                <a:path extrusionOk="0" h="358" w="3168">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9"/>
            <p:cNvSpPr/>
            <p:nvPr/>
          </p:nvSpPr>
          <p:spPr>
            <a:xfrm>
              <a:off x="1371622" y="3459454"/>
              <a:ext cx="70208" cy="57084"/>
            </a:xfrm>
            <a:custGeom>
              <a:rect b="b" l="l" r="r" t="t"/>
              <a:pathLst>
                <a:path extrusionOk="0" h="1792" w="2204">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9"/>
            <p:cNvSpPr/>
            <p:nvPr/>
          </p:nvSpPr>
          <p:spPr>
            <a:xfrm>
              <a:off x="1371622" y="3532434"/>
              <a:ext cx="70208" cy="56543"/>
            </a:xfrm>
            <a:custGeom>
              <a:rect b="b" l="l" r="r" t="t"/>
              <a:pathLst>
                <a:path extrusionOk="0" h="1775" w="2204">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9"/>
            <p:cNvSpPr/>
            <p:nvPr/>
          </p:nvSpPr>
          <p:spPr>
            <a:xfrm>
              <a:off x="1371622" y="3605254"/>
              <a:ext cx="70208" cy="55810"/>
            </a:xfrm>
            <a:custGeom>
              <a:rect b="b" l="l" r="r" t="t"/>
              <a:pathLst>
                <a:path extrusionOk="0" h="1752" w="2204">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49"/>
          <p:cNvSpPr txBox="1"/>
          <p:nvPr>
            <p:ph idx="4294967295" type="title"/>
          </p:nvPr>
        </p:nvSpPr>
        <p:spPr>
          <a:xfrm>
            <a:off x="1418300" y="2931200"/>
            <a:ext cx="2422200" cy="41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NGM Lite </a:t>
            </a:r>
            <a:endParaRPr sz="2000"/>
          </a:p>
        </p:txBody>
      </p:sp>
      <p:sp>
        <p:nvSpPr>
          <p:cNvPr id="401" name="Google Shape;401;p49"/>
          <p:cNvSpPr txBox="1"/>
          <p:nvPr>
            <p:ph idx="4294967295" type="subTitle"/>
          </p:nvPr>
        </p:nvSpPr>
        <p:spPr>
          <a:xfrm>
            <a:off x="1418300" y="3198050"/>
            <a:ext cx="242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Nematode Growth Agar x1 </a:t>
            </a:r>
            <a:endParaRPr sz="1400"/>
          </a:p>
        </p:txBody>
      </p:sp>
      <p:sp>
        <p:nvSpPr>
          <p:cNvPr id="402" name="Google Shape;402;p49"/>
          <p:cNvSpPr txBox="1"/>
          <p:nvPr>
            <p:ph idx="4294967295" type="title"/>
          </p:nvPr>
        </p:nvSpPr>
        <p:spPr>
          <a:xfrm>
            <a:off x="5303495" y="2931200"/>
            <a:ext cx="2422200" cy="41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Sucrose </a:t>
            </a:r>
            <a:endParaRPr sz="2000"/>
          </a:p>
        </p:txBody>
      </p:sp>
      <p:sp>
        <p:nvSpPr>
          <p:cNvPr id="403" name="Google Shape;403;p49"/>
          <p:cNvSpPr txBox="1"/>
          <p:nvPr>
            <p:ph idx="4294967295" type="subTitle"/>
          </p:nvPr>
        </p:nvSpPr>
        <p:spPr>
          <a:xfrm>
            <a:off x="5303495" y="3198050"/>
            <a:ext cx="242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400"/>
              <a:t>0.1% and 0.5% sucrose plates </a:t>
            </a:r>
            <a:endParaRPr sz="1400"/>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PROCEDURE </a:t>
            </a:r>
            <a:endParaRPr/>
          </a:p>
        </p:txBody>
      </p:sp>
      <p:sp>
        <p:nvSpPr>
          <p:cNvPr id="409" name="Google Shape;409;p50"/>
          <p:cNvSpPr txBox="1"/>
          <p:nvPr/>
        </p:nvSpPr>
        <p:spPr>
          <a:xfrm>
            <a:off x="724175" y="2158175"/>
            <a:ext cx="2132400" cy="984000"/>
          </a:xfrm>
          <a:prstGeom prst="rect">
            <a:avLst/>
          </a:prstGeom>
          <a:noFill/>
          <a:ln>
            <a:noFill/>
          </a:ln>
        </p:spPr>
        <p:txBody>
          <a:bodyPr anchorCtr="0" anchor="t" bIns="0" lIns="91425" spcFirstLastPara="1" rIns="91425" wrap="square" tIns="90000">
            <a:noAutofit/>
          </a:bodyPr>
          <a:lstStyle/>
          <a:p>
            <a:pPr indent="0" lvl="0" marL="0" marR="0" rtl="0" algn="ctr">
              <a:lnSpc>
                <a:spcPct val="100000"/>
              </a:lnSpc>
              <a:spcBef>
                <a:spcPts val="0"/>
              </a:spcBef>
              <a:spcAft>
                <a:spcPts val="0"/>
              </a:spcAft>
              <a:buNone/>
            </a:pPr>
            <a:r>
              <a:rPr lang="en">
                <a:solidFill>
                  <a:schemeClr val="dk2"/>
                </a:solidFill>
                <a:latin typeface="Montserrat Medium"/>
                <a:ea typeface="Montserrat Medium"/>
                <a:cs typeface="Montserrat Medium"/>
                <a:sym typeface="Montserrat Medium"/>
              </a:rPr>
              <a:t>Pour NGM lite control plate (x1) </a:t>
            </a:r>
            <a:endParaRPr>
              <a:solidFill>
                <a:schemeClr val="dk2"/>
              </a:solidFill>
              <a:latin typeface="Montserrat Medium"/>
              <a:ea typeface="Montserrat Medium"/>
              <a:cs typeface="Montserrat Medium"/>
              <a:sym typeface="Montserrat Medium"/>
            </a:endParaRPr>
          </a:p>
        </p:txBody>
      </p:sp>
      <p:sp>
        <p:nvSpPr>
          <p:cNvPr id="410" name="Google Shape;410;p50"/>
          <p:cNvSpPr txBox="1"/>
          <p:nvPr/>
        </p:nvSpPr>
        <p:spPr>
          <a:xfrm>
            <a:off x="3511098" y="2158175"/>
            <a:ext cx="2132400" cy="984000"/>
          </a:xfrm>
          <a:prstGeom prst="rect">
            <a:avLst/>
          </a:prstGeom>
          <a:noFill/>
          <a:ln>
            <a:noFill/>
          </a:ln>
        </p:spPr>
        <p:txBody>
          <a:bodyPr anchorCtr="0" anchor="t" bIns="0" lIns="91425" spcFirstLastPara="1" rIns="91425" wrap="square" tIns="90000">
            <a:noAutofit/>
          </a:bodyPr>
          <a:lstStyle/>
          <a:p>
            <a:pPr indent="0" lvl="0" marL="0" rtl="0" algn="ctr">
              <a:spcBef>
                <a:spcPts val="0"/>
              </a:spcBef>
              <a:spcAft>
                <a:spcPts val="0"/>
              </a:spcAft>
              <a:buNone/>
            </a:pPr>
            <a:r>
              <a:rPr lang="en">
                <a:solidFill>
                  <a:schemeClr val="dk2"/>
                </a:solidFill>
                <a:latin typeface="Montserrat Medium"/>
                <a:ea typeface="Montserrat Medium"/>
                <a:cs typeface="Montserrat Medium"/>
                <a:sym typeface="Montserrat Medium"/>
              </a:rPr>
              <a:t>Pour NGM lite 0.1% sucrose plate (x1) </a:t>
            </a:r>
            <a:endParaRPr>
              <a:solidFill>
                <a:schemeClr val="dk2"/>
              </a:solidFill>
              <a:latin typeface="Montserrat Medium"/>
              <a:ea typeface="Montserrat Medium"/>
              <a:cs typeface="Montserrat Medium"/>
              <a:sym typeface="Montserrat Medium"/>
            </a:endParaRPr>
          </a:p>
        </p:txBody>
      </p:sp>
      <p:sp>
        <p:nvSpPr>
          <p:cNvPr id="411" name="Google Shape;411;p50"/>
          <p:cNvSpPr txBox="1"/>
          <p:nvPr/>
        </p:nvSpPr>
        <p:spPr>
          <a:xfrm>
            <a:off x="6298022" y="2158175"/>
            <a:ext cx="2132400" cy="984000"/>
          </a:xfrm>
          <a:prstGeom prst="rect">
            <a:avLst/>
          </a:prstGeom>
          <a:noFill/>
          <a:ln>
            <a:noFill/>
          </a:ln>
        </p:spPr>
        <p:txBody>
          <a:bodyPr anchorCtr="0" anchor="t" bIns="0" lIns="91425" spcFirstLastPara="1" rIns="91425" wrap="square" tIns="90000">
            <a:noAutofit/>
          </a:bodyPr>
          <a:lstStyle/>
          <a:p>
            <a:pPr indent="0" lvl="0" marL="0" marR="0" rtl="0" algn="ctr">
              <a:lnSpc>
                <a:spcPct val="100000"/>
              </a:lnSpc>
              <a:spcBef>
                <a:spcPts val="0"/>
              </a:spcBef>
              <a:spcAft>
                <a:spcPts val="0"/>
              </a:spcAft>
              <a:buNone/>
            </a:pPr>
            <a:r>
              <a:rPr lang="en">
                <a:solidFill>
                  <a:schemeClr val="dk2"/>
                </a:solidFill>
                <a:latin typeface="Montserrat Medium"/>
                <a:ea typeface="Montserrat Medium"/>
                <a:cs typeface="Montserrat Medium"/>
                <a:sym typeface="Montserrat Medium"/>
              </a:rPr>
              <a:t>Pour NGM lite 0.5% sucrose plate (x1) </a:t>
            </a:r>
            <a:endParaRPr>
              <a:solidFill>
                <a:schemeClr val="dk2"/>
              </a:solidFill>
              <a:latin typeface="Montserrat Medium"/>
              <a:ea typeface="Montserrat Medium"/>
              <a:cs typeface="Montserrat Medium"/>
              <a:sym typeface="Montserrat Medium"/>
            </a:endParaRPr>
          </a:p>
        </p:txBody>
      </p:sp>
      <p:sp>
        <p:nvSpPr>
          <p:cNvPr id="412" name="Google Shape;412;p50"/>
          <p:cNvSpPr/>
          <p:nvPr/>
        </p:nvSpPr>
        <p:spPr>
          <a:xfrm flipH="1">
            <a:off x="1406363" y="324742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01</a:t>
            </a:r>
            <a:endParaRPr sz="3000">
              <a:solidFill>
                <a:schemeClr val="lt1"/>
              </a:solidFill>
              <a:latin typeface="Montserrat ExtraBold"/>
              <a:ea typeface="Montserrat ExtraBold"/>
              <a:cs typeface="Montserrat ExtraBold"/>
              <a:sym typeface="Montserrat ExtraBold"/>
            </a:endParaRPr>
          </a:p>
        </p:txBody>
      </p:sp>
      <p:sp>
        <p:nvSpPr>
          <p:cNvPr id="413" name="Google Shape;413;p50"/>
          <p:cNvSpPr/>
          <p:nvPr/>
        </p:nvSpPr>
        <p:spPr>
          <a:xfrm flipH="1">
            <a:off x="4187988" y="324742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02</a:t>
            </a:r>
            <a:endParaRPr sz="3000">
              <a:solidFill>
                <a:schemeClr val="lt1"/>
              </a:solidFill>
              <a:latin typeface="Montserrat ExtraBold"/>
              <a:ea typeface="Montserrat ExtraBold"/>
              <a:cs typeface="Montserrat ExtraBold"/>
              <a:sym typeface="Montserrat ExtraBold"/>
            </a:endParaRPr>
          </a:p>
        </p:txBody>
      </p:sp>
      <p:sp>
        <p:nvSpPr>
          <p:cNvPr id="414" name="Google Shape;414;p50"/>
          <p:cNvSpPr/>
          <p:nvPr/>
        </p:nvSpPr>
        <p:spPr>
          <a:xfrm flipH="1">
            <a:off x="6969613" y="324742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03</a:t>
            </a:r>
            <a:endParaRPr sz="3000">
              <a:solidFill>
                <a:schemeClr val="lt1"/>
              </a:solidFill>
              <a:latin typeface="Montserrat ExtraBold"/>
              <a:ea typeface="Montserrat ExtraBold"/>
              <a:cs typeface="Montserrat ExtraBold"/>
              <a:sym typeface="Montserrat ExtraBold"/>
            </a:endParaRPr>
          </a:p>
        </p:txBody>
      </p:sp>
      <p:cxnSp>
        <p:nvCxnSpPr>
          <p:cNvPr id="415" name="Google Shape;415;p50"/>
          <p:cNvCxnSpPr>
            <a:stCxn id="412" idx="2"/>
            <a:endCxn id="413" idx="6"/>
          </p:cNvCxnSpPr>
          <p:nvPr/>
        </p:nvCxnSpPr>
        <p:spPr>
          <a:xfrm>
            <a:off x="2174363" y="3631275"/>
            <a:ext cx="2013600" cy="0"/>
          </a:xfrm>
          <a:prstGeom prst="straightConnector1">
            <a:avLst/>
          </a:prstGeom>
          <a:noFill/>
          <a:ln cap="flat" cmpd="sng" w="38100">
            <a:solidFill>
              <a:schemeClr val="accent2"/>
            </a:solidFill>
            <a:prstDash val="solid"/>
            <a:round/>
            <a:headEnd len="med" w="med" type="none"/>
            <a:tailEnd len="med" w="med" type="none"/>
          </a:ln>
        </p:spPr>
      </p:cxnSp>
      <p:cxnSp>
        <p:nvCxnSpPr>
          <p:cNvPr id="416" name="Google Shape;416;p50"/>
          <p:cNvCxnSpPr>
            <a:stCxn id="413" idx="2"/>
            <a:endCxn id="414" idx="6"/>
          </p:cNvCxnSpPr>
          <p:nvPr/>
        </p:nvCxnSpPr>
        <p:spPr>
          <a:xfrm>
            <a:off x="4955988" y="3631275"/>
            <a:ext cx="2013600" cy="0"/>
          </a:xfrm>
          <a:prstGeom prst="straightConnector1">
            <a:avLst/>
          </a:prstGeom>
          <a:noFill/>
          <a:ln cap="flat" cmpd="sng" w="38100">
            <a:solidFill>
              <a:schemeClr val="accent2"/>
            </a:solidFill>
            <a:prstDash val="solid"/>
            <a:round/>
            <a:headEnd len="med" w="med" type="none"/>
            <a:tailEnd len="med" w="med" type="none"/>
          </a:ln>
        </p:spPr>
      </p:cxnSp>
      <p:cxnSp>
        <p:nvCxnSpPr>
          <p:cNvPr id="417" name="Google Shape;417;p50"/>
          <p:cNvCxnSpPr>
            <a:stCxn id="414" idx="2"/>
          </p:cNvCxnSpPr>
          <p:nvPr/>
        </p:nvCxnSpPr>
        <p:spPr>
          <a:xfrm>
            <a:off x="7737613" y="3631275"/>
            <a:ext cx="1558200" cy="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1000"/>
                                        <p:tgtEl>
                                          <p:spTgt spid="409"/>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par>
                                <p:cTn fill="hold" nodeType="with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par>
                                <p:cTn fill="hold" nodeType="with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1000"/>
                                        <p:tgtEl>
                                          <p:spTgt spid="415"/>
                                        </p:tgtEl>
                                      </p:cBhvr>
                                    </p:animEffect>
                                  </p:childTnLst>
                                </p:cTn>
                              </p:par>
                              <p:par>
                                <p:cTn fill="hold" nodeType="with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1000"/>
                                        <p:tgtEl>
                                          <p:spTgt spid="414"/>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PROCEDURE </a:t>
            </a:r>
            <a:endParaRPr/>
          </a:p>
        </p:txBody>
      </p:sp>
      <p:sp>
        <p:nvSpPr>
          <p:cNvPr id="423" name="Google Shape;423;p51"/>
          <p:cNvSpPr txBox="1"/>
          <p:nvPr/>
        </p:nvSpPr>
        <p:spPr>
          <a:xfrm>
            <a:off x="724175" y="2158175"/>
            <a:ext cx="2132400" cy="984000"/>
          </a:xfrm>
          <a:prstGeom prst="rect">
            <a:avLst/>
          </a:prstGeom>
          <a:noFill/>
          <a:ln>
            <a:noFill/>
          </a:ln>
        </p:spPr>
        <p:txBody>
          <a:bodyPr anchorCtr="0" anchor="t" bIns="0" lIns="91425" spcFirstLastPara="1" rIns="91425" wrap="square" tIns="90000">
            <a:noAutofit/>
          </a:bodyPr>
          <a:lstStyle/>
          <a:p>
            <a:pPr indent="0" lvl="0" marL="0" rtl="0" algn="ctr">
              <a:spcBef>
                <a:spcPts val="0"/>
              </a:spcBef>
              <a:spcAft>
                <a:spcPts val="0"/>
              </a:spcAft>
              <a:buNone/>
            </a:pPr>
            <a:r>
              <a:rPr lang="en">
                <a:solidFill>
                  <a:schemeClr val="dk2"/>
                </a:solidFill>
                <a:latin typeface="Montserrat Medium"/>
                <a:ea typeface="Montserrat Medium"/>
                <a:cs typeface="Montserrat Medium"/>
                <a:sym typeface="Montserrat Medium"/>
              </a:rPr>
              <a:t>Place 1 cm chunk of N2 Wild Type C. Elegans from E. coli into each plate </a:t>
            </a:r>
            <a:endParaRPr>
              <a:solidFill>
                <a:schemeClr val="dk2"/>
              </a:solidFill>
              <a:latin typeface="Montserrat Medium"/>
              <a:ea typeface="Montserrat Medium"/>
              <a:cs typeface="Montserrat Medium"/>
              <a:sym typeface="Montserrat Medium"/>
            </a:endParaRPr>
          </a:p>
        </p:txBody>
      </p:sp>
      <p:sp>
        <p:nvSpPr>
          <p:cNvPr id="424" name="Google Shape;424;p51"/>
          <p:cNvSpPr txBox="1"/>
          <p:nvPr/>
        </p:nvSpPr>
        <p:spPr>
          <a:xfrm>
            <a:off x="3511093" y="2158175"/>
            <a:ext cx="2132400" cy="984000"/>
          </a:xfrm>
          <a:prstGeom prst="rect">
            <a:avLst/>
          </a:prstGeom>
          <a:noFill/>
          <a:ln>
            <a:noFill/>
          </a:ln>
        </p:spPr>
        <p:txBody>
          <a:bodyPr anchorCtr="0" anchor="t" bIns="0" lIns="91425" spcFirstLastPara="1" rIns="91425" wrap="square" tIns="90000">
            <a:noAutofit/>
          </a:bodyPr>
          <a:lstStyle/>
          <a:p>
            <a:pPr indent="0" lvl="0" marL="0" marR="0" rtl="0" algn="ctr">
              <a:lnSpc>
                <a:spcPct val="100000"/>
              </a:lnSpc>
              <a:spcBef>
                <a:spcPts val="0"/>
              </a:spcBef>
              <a:spcAft>
                <a:spcPts val="0"/>
              </a:spcAft>
              <a:buNone/>
            </a:pPr>
            <a:r>
              <a:rPr lang="en">
                <a:solidFill>
                  <a:schemeClr val="dk2"/>
                </a:solidFill>
                <a:latin typeface="Montserrat Medium"/>
                <a:ea typeface="Montserrat Medium"/>
                <a:cs typeface="Montserrat Medium"/>
                <a:sym typeface="Montserrat Medium"/>
              </a:rPr>
              <a:t>Let sit in dry, cool area </a:t>
            </a:r>
            <a:endParaRPr>
              <a:solidFill>
                <a:schemeClr val="dk2"/>
              </a:solidFill>
              <a:latin typeface="Montserrat Medium"/>
              <a:ea typeface="Montserrat Medium"/>
              <a:cs typeface="Montserrat Medium"/>
              <a:sym typeface="Montserrat Medium"/>
            </a:endParaRPr>
          </a:p>
        </p:txBody>
      </p:sp>
      <p:sp>
        <p:nvSpPr>
          <p:cNvPr id="425" name="Google Shape;425;p51"/>
          <p:cNvSpPr/>
          <p:nvPr/>
        </p:nvSpPr>
        <p:spPr>
          <a:xfrm flipH="1">
            <a:off x="1406363" y="324742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04</a:t>
            </a:r>
            <a:endParaRPr sz="3000">
              <a:solidFill>
                <a:schemeClr val="lt1"/>
              </a:solidFill>
              <a:latin typeface="Montserrat ExtraBold"/>
              <a:ea typeface="Montserrat ExtraBold"/>
              <a:cs typeface="Montserrat ExtraBold"/>
              <a:sym typeface="Montserrat ExtraBold"/>
            </a:endParaRPr>
          </a:p>
        </p:txBody>
      </p:sp>
      <p:sp>
        <p:nvSpPr>
          <p:cNvPr id="426" name="Google Shape;426;p51"/>
          <p:cNvSpPr/>
          <p:nvPr/>
        </p:nvSpPr>
        <p:spPr>
          <a:xfrm flipH="1">
            <a:off x="4187988" y="3247425"/>
            <a:ext cx="768000" cy="767700"/>
          </a:xfrm>
          <a:prstGeom prst="ellipse">
            <a:avLst/>
          </a:prstGeom>
          <a:solidFill>
            <a:schemeClr val="accent2"/>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sz="3000">
                <a:solidFill>
                  <a:schemeClr val="lt1"/>
                </a:solidFill>
                <a:latin typeface="Montserrat ExtraBold"/>
                <a:ea typeface="Montserrat ExtraBold"/>
                <a:cs typeface="Montserrat ExtraBold"/>
                <a:sym typeface="Montserrat ExtraBold"/>
              </a:rPr>
              <a:t>05</a:t>
            </a:r>
            <a:endParaRPr sz="3000">
              <a:solidFill>
                <a:schemeClr val="lt1"/>
              </a:solidFill>
              <a:latin typeface="Montserrat ExtraBold"/>
              <a:ea typeface="Montserrat ExtraBold"/>
              <a:cs typeface="Montserrat ExtraBold"/>
              <a:sym typeface="Montserrat ExtraBold"/>
            </a:endParaRPr>
          </a:p>
        </p:txBody>
      </p:sp>
      <p:sp>
        <p:nvSpPr>
          <p:cNvPr id="427" name="Google Shape;427;p51"/>
          <p:cNvSpPr/>
          <p:nvPr/>
        </p:nvSpPr>
        <p:spPr>
          <a:xfrm flipH="1">
            <a:off x="6298075" y="2575847"/>
            <a:ext cx="2111400" cy="2110500"/>
          </a:xfrm>
          <a:prstGeom prst="ellipse">
            <a:avLst/>
          </a:prstGeom>
          <a:solidFill>
            <a:schemeClr val="accen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a:solidFill>
                  <a:schemeClr val="lt1"/>
                </a:solidFill>
                <a:latin typeface="Montserrat ExtraBold"/>
                <a:ea typeface="Montserrat ExtraBold"/>
                <a:cs typeface="Montserrat ExtraBold"/>
                <a:sym typeface="Montserrat ExtraBold"/>
              </a:rPr>
              <a:t>OBSERVE RESULTS </a:t>
            </a:r>
            <a:endParaRPr>
              <a:solidFill>
                <a:schemeClr val="lt1"/>
              </a:solidFill>
              <a:latin typeface="Montserrat ExtraBold"/>
              <a:ea typeface="Montserrat ExtraBold"/>
              <a:cs typeface="Montserrat ExtraBold"/>
              <a:sym typeface="Montserrat ExtraBold"/>
            </a:endParaRPr>
          </a:p>
        </p:txBody>
      </p:sp>
      <p:cxnSp>
        <p:nvCxnSpPr>
          <p:cNvPr id="428" name="Google Shape;428;p51"/>
          <p:cNvCxnSpPr>
            <a:stCxn id="425" idx="6"/>
          </p:cNvCxnSpPr>
          <p:nvPr/>
        </p:nvCxnSpPr>
        <p:spPr>
          <a:xfrm rot="10800000">
            <a:off x="-111037" y="3631275"/>
            <a:ext cx="1517400" cy="0"/>
          </a:xfrm>
          <a:prstGeom prst="straightConnector1">
            <a:avLst/>
          </a:prstGeom>
          <a:noFill/>
          <a:ln cap="flat" cmpd="sng" w="38100">
            <a:solidFill>
              <a:schemeClr val="accent2"/>
            </a:solidFill>
            <a:prstDash val="solid"/>
            <a:round/>
            <a:headEnd len="med" w="med" type="none"/>
            <a:tailEnd len="med" w="med" type="none"/>
          </a:ln>
        </p:spPr>
      </p:cxnSp>
      <p:cxnSp>
        <p:nvCxnSpPr>
          <p:cNvPr id="429" name="Google Shape;429;p51"/>
          <p:cNvCxnSpPr>
            <a:stCxn id="425" idx="2"/>
            <a:endCxn id="426" idx="6"/>
          </p:cNvCxnSpPr>
          <p:nvPr/>
        </p:nvCxnSpPr>
        <p:spPr>
          <a:xfrm>
            <a:off x="2174363" y="3631275"/>
            <a:ext cx="2013600" cy="0"/>
          </a:xfrm>
          <a:prstGeom prst="straightConnector1">
            <a:avLst/>
          </a:prstGeom>
          <a:noFill/>
          <a:ln cap="flat" cmpd="sng" w="38100">
            <a:solidFill>
              <a:schemeClr val="accent2"/>
            </a:solidFill>
            <a:prstDash val="solid"/>
            <a:round/>
            <a:headEnd len="med" w="med" type="none"/>
            <a:tailEnd len="med" w="med" type="none"/>
          </a:ln>
        </p:spPr>
      </p:cxnSp>
      <p:cxnSp>
        <p:nvCxnSpPr>
          <p:cNvPr id="430" name="Google Shape;430;p51"/>
          <p:cNvCxnSpPr>
            <a:stCxn id="426" idx="2"/>
            <a:endCxn id="427" idx="6"/>
          </p:cNvCxnSpPr>
          <p:nvPr/>
        </p:nvCxnSpPr>
        <p:spPr>
          <a:xfrm flipH="1" rot="10800000">
            <a:off x="4955988" y="3630975"/>
            <a:ext cx="1342200" cy="300"/>
          </a:xfrm>
          <a:prstGeom prst="straightConnector1">
            <a:avLst/>
          </a:prstGeom>
          <a:noFill/>
          <a:ln cap="flat" cmpd="sng" w="38100">
            <a:solidFill>
              <a:schemeClr val="accent2"/>
            </a:solidFill>
            <a:prstDash val="solid"/>
            <a:round/>
            <a:headEnd len="med" w="med" type="none"/>
            <a:tailEnd len="med" w="med" type="none"/>
          </a:ln>
        </p:spPr>
      </p:cxnSp>
    </p:spTree>
  </p:cSld>
  <p:clrMapOvr>
    <a:masterClrMapping/>
  </p:clrMapOvr>
  <mc:AlternateContent>
    <mc:Choice Requires="p14">
      <p:transition spd="slow" p14:dur="1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a:t>
            </a:r>
            <a:endParaRPr/>
          </a:p>
        </p:txBody>
      </p:sp>
      <p:pic>
        <p:nvPicPr>
          <p:cNvPr id="436" name="Google Shape;436;p52" title="Chart"/>
          <p:cNvPicPr preferRelativeResize="0"/>
          <p:nvPr/>
        </p:nvPicPr>
        <p:blipFill>
          <a:blip r:embed="rId3">
            <a:alphaModFix/>
          </a:blip>
          <a:stretch>
            <a:fillRect/>
          </a:stretch>
        </p:blipFill>
        <p:spPr>
          <a:xfrm>
            <a:off x="1889600" y="1127625"/>
            <a:ext cx="5364801" cy="3317224"/>
          </a:xfrm>
          <a:prstGeom prst="rect">
            <a:avLst/>
          </a:prstGeom>
          <a:noFill/>
          <a:ln>
            <a:noFill/>
          </a:ln>
        </p:spPr>
      </p:pic>
    </p:spTree>
  </p:cSld>
  <p:clrMapOvr>
    <a:masterClrMapping/>
  </p:clrMapOvr>
  <mc:AlternateContent>
    <mc:Choice Requires="p14">
      <p:transition spd="slow" p14:dur="1000">
        <p:p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RESULTS </a:t>
            </a:r>
            <a:endParaRPr/>
          </a:p>
        </p:txBody>
      </p:sp>
      <p:pic>
        <p:nvPicPr>
          <p:cNvPr id="442" name="Google Shape;442;p53"/>
          <p:cNvPicPr preferRelativeResize="0"/>
          <p:nvPr/>
        </p:nvPicPr>
        <p:blipFill rotWithShape="1">
          <a:blip r:embed="rId3">
            <a:alphaModFix/>
          </a:blip>
          <a:srcRect b="3803" l="0" r="11126" t="24440"/>
          <a:stretch/>
        </p:blipFill>
        <p:spPr>
          <a:xfrm>
            <a:off x="252212" y="2104150"/>
            <a:ext cx="2546876" cy="2741801"/>
          </a:xfrm>
          <a:prstGeom prst="rect">
            <a:avLst/>
          </a:prstGeom>
          <a:noFill/>
          <a:ln>
            <a:noFill/>
          </a:ln>
        </p:spPr>
      </p:pic>
      <p:pic>
        <p:nvPicPr>
          <p:cNvPr id="443" name="Google Shape;443;p53"/>
          <p:cNvPicPr preferRelativeResize="0"/>
          <p:nvPr/>
        </p:nvPicPr>
        <p:blipFill rotWithShape="1">
          <a:blip r:embed="rId4">
            <a:alphaModFix/>
          </a:blip>
          <a:srcRect b="0" l="-495" r="5202" t="23053"/>
          <a:stretch/>
        </p:blipFill>
        <p:spPr>
          <a:xfrm>
            <a:off x="6344912" y="2104150"/>
            <a:ext cx="2546876" cy="2741801"/>
          </a:xfrm>
          <a:prstGeom prst="rect">
            <a:avLst/>
          </a:prstGeom>
          <a:noFill/>
          <a:ln>
            <a:noFill/>
          </a:ln>
        </p:spPr>
      </p:pic>
      <p:pic>
        <p:nvPicPr>
          <p:cNvPr id="444" name="Google Shape;444;p53"/>
          <p:cNvPicPr preferRelativeResize="0"/>
          <p:nvPr/>
        </p:nvPicPr>
        <p:blipFill rotWithShape="1">
          <a:blip r:embed="rId5">
            <a:alphaModFix/>
          </a:blip>
          <a:srcRect b="1965" l="0" r="10152" t="25496"/>
          <a:stretch/>
        </p:blipFill>
        <p:spPr>
          <a:xfrm>
            <a:off x="3298562" y="2104150"/>
            <a:ext cx="2546876" cy="2741801"/>
          </a:xfrm>
          <a:prstGeom prst="rect">
            <a:avLst/>
          </a:prstGeom>
          <a:noFill/>
          <a:ln>
            <a:noFill/>
          </a:ln>
        </p:spPr>
      </p:pic>
      <p:sp>
        <p:nvSpPr>
          <p:cNvPr id="445" name="Google Shape;445;p53"/>
          <p:cNvSpPr txBox="1"/>
          <p:nvPr/>
        </p:nvSpPr>
        <p:spPr>
          <a:xfrm>
            <a:off x="252200" y="1689700"/>
            <a:ext cx="25470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Medium"/>
                <a:ea typeface="Montserrat Medium"/>
                <a:cs typeface="Montserrat Medium"/>
                <a:sym typeface="Montserrat Medium"/>
              </a:rPr>
              <a:t>CONTROL </a:t>
            </a:r>
            <a:endParaRPr>
              <a:latin typeface="Montserrat Medium"/>
              <a:ea typeface="Montserrat Medium"/>
              <a:cs typeface="Montserrat Medium"/>
              <a:sym typeface="Montserrat Medium"/>
            </a:endParaRPr>
          </a:p>
        </p:txBody>
      </p:sp>
      <p:sp>
        <p:nvSpPr>
          <p:cNvPr id="446" name="Google Shape;446;p53"/>
          <p:cNvSpPr txBox="1"/>
          <p:nvPr/>
        </p:nvSpPr>
        <p:spPr>
          <a:xfrm>
            <a:off x="3298550" y="1689700"/>
            <a:ext cx="25470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Medium"/>
                <a:ea typeface="Montserrat Medium"/>
                <a:cs typeface="Montserrat Medium"/>
                <a:sym typeface="Montserrat Medium"/>
              </a:rPr>
              <a:t>0.1% SUCROSE </a:t>
            </a:r>
            <a:endParaRPr>
              <a:latin typeface="Montserrat Medium"/>
              <a:ea typeface="Montserrat Medium"/>
              <a:cs typeface="Montserrat Medium"/>
              <a:sym typeface="Montserrat Medium"/>
            </a:endParaRPr>
          </a:p>
        </p:txBody>
      </p:sp>
      <p:sp>
        <p:nvSpPr>
          <p:cNvPr id="447" name="Google Shape;447;p53"/>
          <p:cNvSpPr txBox="1"/>
          <p:nvPr/>
        </p:nvSpPr>
        <p:spPr>
          <a:xfrm>
            <a:off x="6344900" y="1689700"/>
            <a:ext cx="2547000" cy="35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ontserrat Medium"/>
                <a:ea typeface="Montserrat Medium"/>
                <a:cs typeface="Montserrat Medium"/>
                <a:sym typeface="Montserrat Medium"/>
              </a:rPr>
              <a:t>0.5% SUCROSE </a:t>
            </a:r>
            <a:endParaRPr>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ANALYSIS </a:t>
            </a:r>
            <a:endParaRPr/>
          </a:p>
          <a:p>
            <a:pPr indent="0" lvl="0" marL="0" rtl="0" algn="ctr">
              <a:spcBef>
                <a:spcPts val="0"/>
              </a:spcBef>
              <a:spcAft>
                <a:spcPts val="0"/>
              </a:spcAft>
              <a:buNone/>
            </a:pPr>
            <a:r>
              <a:t/>
            </a:r>
            <a:endParaRPr/>
          </a:p>
        </p:txBody>
      </p:sp>
      <p:sp>
        <p:nvSpPr>
          <p:cNvPr id="453" name="Google Shape;453;p54"/>
          <p:cNvSpPr txBox="1"/>
          <p:nvPr/>
        </p:nvSpPr>
        <p:spPr>
          <a:xfrm>
            <a:off x="720000" y="1822500"/>
            <a:ext cx="7704000" cy="1498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Typical rate of population growth in control plate </a:t>
            </a:r>
            <a:endParaRPr>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Moderately increased rate of population growth in 0.1% glucose plate </a:t>
            </a:r>
            <a:endParaRPr>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Extremely increased rate of population growth in 0.5% glucose plate </a:t>
            </a:r>
            <a:endParaRPr>
              <a:latin typeface="Montserrat Medium"/>
              <a:ea typeface="Montserrat Medium"/>
              <a:cs typeface="Montserrat Medium"/>
              <a:sym typeface="Montserrat Medium"/>
            </a:endParaRPr>
          </a:p>
          <a:p>
            <a:pPr indent="-317500" lvl="0" marL="457200" rtl="0" algn="l">
              <a:spcBef>
                <a:spcPts val="0"/>
              </a:spcBef>
              <a:spcAft>
                <a:spcPts val="0"/>
              </a:spcAft>
              <a:buSzPts val="1400"/>
              <a:buFont typeface="Montserrat Medium"/>
              <a:buChar char="●"/>
            </a:pPr>
            <a:r>
              <a:rPr lang="en">
                <a:latin typeface="Montserrat Medium"/>
                <a:ea typeface="Montserrat Medium"/>
                <a:cs typeface="Montserrat Medium"/>
                <a:sym typeface="Montserrat Medium"/>
              </a:rPr>
              <a:t>Swarms of C. Elegans near areas where sugar was not spread fully  </a:t>
            </a:r>
            <a:endParaRPr>
              <a:latin typeface="Montserrat Medium"/>
              <a:ea typeface="Montserrat Medium"/>
              <a:cs typeface="Montserrat Medium"/>
              <a:sym typeface="Montserrat Medium"/>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imple Style Thesis Defense XL by Slidesgo">
  <a:themeElements>
    <a:clrScheme name="Simple Light">
      <a:dk1>
        <a:srgbClr val="D4CAB7"/>
      </a:dk1>
      <a:lt1>
        <a:srgbClr val="E3DAC5"/>
      </a:lt1>
      <a:dk2>
        <a:srgbClr val="334436"/>
      </a:dk2>
      <a:lt2>
        <a:srgbClr val="DFAA28"/>
      </a:lt2>
      <a:accent1>
        <a:srgbClr val="2C4EB8"/>
      </a:accent1>
      <a:accent2>
        <a:srgbClr val="EA5430"/>
      </a:accent2>
      <a:accent3>
        <a:srgbClr val="334436"/>
      </a:accent3>
      <a:accent4>
        <a:srgbClr val="DFAA28"/>
      </a:accent4>
      <a:accent5>
        <a:srgbClr val="2C4EB8"/>
      </a:accent5>
      <a:accent6>
        <a:srgbClr val="EA5430"/>
      </a:accent6>
      <a:hlink>
        <a:srgbClr val="3344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