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65" r:id="rId12"/>
    <p:sldId id="266" r:id="rId13"/>
    <p:sldId id="268" r:id="rId14"/>
    <p:sldId id="267" r:id="rId15"/>
  </p:sldIdLst>
  <p:sldSz cx="9144000" cy="5143500"/>
  <p:notesSz cx="6858000" cy="9144000"/>
  <p:embeddedFontLst>
    <p:embeddedFont>
      <p:font typeface="Albert Sans SemiBold"/>
      <p:bold r:id="rId19"/>
      <p:boldItalic r:id="rId20"/>
    </p:embeddedFont>
    <p:embeddedFont>
      <p:font typeface="Urbanist" panose="020B0A04040200000203"/>
      <p:regular r:id="rId21"/>
    </p:embeddedFont>
    <p:embeddedFont>
      <p:font typeface="Kaisei HarunoUmi" charset="-120"/>
      <p:regular r:id="rId22"/>
    </p:embeddedFont>
    <p:embeddedFont>
      <p:font typeface="Anaheim" panose="02000503000000000000"/>
      <p:regular r:id="rId23"/>
    </p:embeddedFont>
    <p:embeddedFont>
      <p:font typeface="Albert Sans"/>
      <p:regular r:id="rId24"/>
      <p:bold r:id="rId25"/>
      <p:italic r:id="rId26"/>
      <p:boldItalic r:id="rId27"/>
    </p:embeddedFont>
  </p:embeddedFontLst>
  <p:custDataLst>
    <p:tags r:id="rId28"/>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gs" Target="tags/tag1.xml"/><Relationship Id="rId27" Type="http://schemas.openxmlformats.org/officeDocument/2006/relationships/font" Target="fonts/font9.fntdata"/><Relationship Id="rId26" Type="http://schemas.openxmlformats.org/officeDocument/2006/relationships/font" Target="fonts/font8.fntdata"/><Relationship Id="rId25" Type="http://schemas.openxmlformats.org/officeDocument/2006/relationships/font" Target="fonts/font7.fntdata"/><Relationship Id="rId24" Type="http://schemas.openxmlformats.org/officeDocument/2006/relationships/font" Target="fonts/font6.fntdata"/><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4" name="Shape 114"/>
        <p:cNvGrpSpPr/>
        <p:nvPr/>
      </p:nvGrpSpPr>
      <p:grpSpPr>
        <a:xfrm>
          <a:off x="0" y="0"/>
          <a:ext cx="0" cy="0"/>
          <a:chOff x="0" y="0"/>
          <a:chExt cx="0" cy="0"/>
        </a:xfrm>
      </p:grpSpPr>
      <p:sp>
        <p:nvSpPr>
          <p:cNvPr id="115" name="Google Shape;115;g4dfce81f19_0_4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4dfce81f19_0_4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1" name="Shape 241"/>
        <p:cNvGrpSpPr/>
        <p:nvPr/>
      </p:nvGrpSpPr>
      <p:grpSpPr>
        <a:xfrm>
          <a:off x="0" y="0"/>
          <a:ext cx="0" cy="0"/>
          <a:chOff x="0" y="0"/>
          <a:chExt cx="0" cy="0"/>
        </a:xfrm>
      </p:grpSpPr>
      <p:sp>
        <p:nvSpPr>
          <p:cNvPr id="242" name="Google Shape;242;g1f2cffc6ae3_0_4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1f2cffc6ae3_0_4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269" name="Shape 269"/>
        <p:cNvGrpSpPr/>
        <p:nvPr/>
      </p:nvGrpSpPr>
      <p:grpSpPr>
        <a:xfrm>
          <a:off x="0" y="0"/>
          <a:ext cx="0" cy="0"/>
          <a:chOff x="0" y="0"/>
          <a:chExt cx="0" cy="0"/>
        </a:xfrm>
      </p:grpSpPr>
      <p:sp>
        <p:nvSpPr>
          <p:cNvPr id="270" name="Google Shape;270;g1f2b41f66d4_0_8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1f2b41f66d4_0_8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23" name="Shape 123"/>
        <p:cNvGrpSpPr/>
        <p:nvPr/>
      </p:nvGrpSpPr>
      <p:grpSpPr>
        <a:xfrm>
          <a:off x="0" y="0"/>
          <a:ext cx="0" cy="0"/>
          <a:chOff x="0" y="0"/>
          <a:chExt cx="0" cy="0"/>
        </a:xfrm>
      </p:grpSpPr>
      <p:sp>
        <p:nvSpPr>
          <p:cNvPr id="124" name="Google Shape;124;gd431007ba2_0_208: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d431007ba2_0_208: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35" name="Shape 135"/>
        <p:cNvGrpSpPr/>
        <p:nvPr/>
      </p:nvGrpSpPr>
      <p:grpSpPr>
        <a:xfrm>
          <a:off x="0" y="0"/>
          <a:ext cx="0" cy="0"/>
          <a:chOff x="0" y="0"/>
          <a:chExt cx="0" cy="0"/>
        </a:xfrm>
      </p:grpSpPr>
      <p:sp>
        <p:nvSpPr>
          <p:cNvPr id="136" name="Google Shape;136;g2ace4822bfd_0_19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ace4822bfd_0_19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gd431007ba2_0_21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d431007ba2_0_2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panose="020B0604020202020204"/>
              <a:buNone/>
            </a:pPr>
            <a:endParaRPr sz="1200" i="1">
              <a:solidFill>
                <a:srgbClr val="595959"/>
              </a:solidFill>
              <a:latin typeface="Anaheim" panose="02000503000000000000"/>
              <a:ea typeface="Anaheim" panose="02000503000000000000"/>
              <a:cs typeface="Anaheim" panose="02000503000000000000"/>
              <a:sym typeface="Anaheim" panose="02000503000000000000"/>
            </a:endParaRPr>
          </a:p>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6" name="Shape 176"/>
        <p:cNvGrpSpPr/>
        <p:nvPr/>
      </p:nvGrpSpPr>
      <p:grpSpPr>
        <a:xfrm>
          <a:off x="0" y="0"/>
          <a:ext cx="0" cy="0"/>
          <a:chOff x="0" y="0"/>
          <a:chExt cx="0" cy="0"/>
        </a:xfrm>
      </p:grpSpPr>
      <p:sp>
        <p:nvSpPr>
          <p:cNvPr id="177" name="Google Shape;177;g1f2b41f66d4_0_3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f2b41f66d4_0_3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8" name="Shape 188"/>
        <p:cNvGrpSpPr/>
        <p:nvPr/>
      </p:nvGrpSpPr>
      <p:grpSpPr>
        <a:xfrm>
          <a:off x="0" y="0"/>
          <a:ext cx="0" cy="0"/>
          <a:chOff x="0" y="0"/>
          <a:chExt cx="0" cy="0"/>
        </a:xfrm>
      </p:grpSpPr>
      <p:sp>
        <p:nvSpPr>
          <p:cNvPr id="189" name="Google Shape;189;g1f2b41f66d4_0_49: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f2b41f66d4_0_4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0" name="Shape 200"/>
        <p:cNvGrpSpPr/>
        <p:nvPr/>
      </p:nvGrpSpPr>
      <p:grpSpPr>
        <a:xfrm>
          <a:off x="0" y="0"/>
          <a:ext cx="0" cy="0"/>
          <a:chOff x="0" y="0"/>
          <a:chExt cx="0" cy="0"/>
        </a:xfrm>
      </p:grpSpPr>
      <p:sp>
        <p:nvSpPr>
          <p:cNvPr id="201" name="Google Shape;201;g1f2b41f66d4_0_55: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f2b41f66d4_0_5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9" name="Shape 209"/>
        <p:cNvGrpSpPr/>
        <p:nvPr/>
      </p:nvGrpSpPr>
      <p:grpSpPr>
        <a:xfrm>
          <a:off x="0" y="0"/>
          <a:ext cx="0" cy="0"/>
          <a:chOff x="0" y="0"/>
          <a:chExt cx="0" cy="0"/>
        </a:xfrm>
      </p:grpSpPr>
      <p:sp>
        <p:nvSpPr>
          <p:cNvPr id="210" name="Google Shape;210;g1f2b41f66d4_0_62: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f2b41f66d4_0_6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5" name="Shape 235"/>
        <p:cNvGrpSpPr/>
        <p:nvPr/>
      </p:nvGrpSpPr>
      <p:grpSpPr>
        <a:xfrm>
          <a:off x="0" y="0"/>
          <a:ext cx="0" cy="0"/>
          <a:chOff x="0" y="0"/>
          <a:chExt cx="0" cy="0"/>
        </a:xfrm>
      </p:grpSpPr>
      <p:sp>
        <p:nvSpPr>
          <p:cNvPr id="236" name="Google Shape;236;g1f2b41f66d4_0_74:notes"/>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f2b41f66d4_0_7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bg>
      <p:bgPr>
        <a:solidFill>
          <a:schemeClr val="dk1"/>
        </a:solidFill>
        <a:effectLst/>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2"/>
          <a:stretch>
            <a:fillRect/>
          </a:stretch>
        </p:blipFill>
        <p:spPr>
          <a:xfrm rot="10800000">
            <a:off x="0" y="2232"/>
            <a:ext cx="9144003" cy="5139037"/>
          </a:xfrm>
          <a:prstGeom prst="rect">
            <a:avLst/>
          </a:prstGeom>
          <a:noFill/>
          <a:ln>
            <a:noFill/>
          </a:ln>
        </p:spPr>
      </p:pic>
      <p:sp>
        <p:nvSpPr>
          <p:cNvPr id="11" name="Google Shape;11;p2"/>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 name="Google Shape;12;p2"/>
          <p:cNvSpPr/>
          <p:nvPr/>
        </p:nvSpPr>
        <p:spPr>
          <a:xfrm rot="5400000">
            <a:off x="86239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rot="5400000">
            <a:off x="8623938"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 name="Google Shape;14;p2"/>
          <p:cNvGrpSpPr/>
          <p:nvPr/>
        </p:nvGrpSpPr>
        <p:grpSpPr>
          <a:xfrm>
            <a:off x="437975" y="417160"/>
            <a:ext cx="466500" cy="460200"/>
            <a:chOff x="447472" y="418975"/>
            <a:chExt cx="466500" cy="460200"/>
          </a:xfrm>
        </p:grpSpPr>
        <p:cxnSp>
          <p:nvCxnSpPr>
            <p:cNvPr id="15" name="Google Shape;15;p2"/>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
        <p:nvSpPr>
          <p:cNvPr id="17" name="Google Shape;17;p2"/>
          <p:cNvSpPr txBox="1"/>
          <p:nvPr>
            <p:ph type="ctrTitle"/>
          </p:nvPr>
        </p:nvSpPr>
        <p:spPr>
          <a:xfrm>
            <a:off x="2106700" y="1145850"/>
            <a:ext cx="6030300" cy="19443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lt1"/>
              </a:buClr>
              <a:buSzPts val="5200"/>
              <a:buNone/>
              <a:defRPr sz="5000">
                <a:solidFill>
                  <a:schemeClr val="lt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8" name="Google Shape;18;p2"/>
          <p:cNvSpPr txBox="1"/>
          <p:nvPr>
            <p:ph type="subTitle" idx="1"/>
          </p:nvPr>
        </p:nvSpPr>
        <p:spPr>
          <a:xfrm>
            <a:off x="2106700" y="3481650"/>
            <a:ext cx="6030300" cy="516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Clr>
                <a:schemeClr val="lt1"/>
              </a:buClr>
              <a:buSzPts val="1400"/>
              <a:buNone/>
              <a:defRPr sz="1600">
                <a:solidFill>
                  <a:schemeClr val="lt1"/>
                </a:solidFill>
                <a:latin typeface="Urbanist" panose="020B0A04040200000203"/>
                <a:ea typeface="Urbanist" panose="020B0A04040200000203"/>
                <a:cs typeface="Urbanist" panose="020B0A04040200000203"/>
                <a:sym typeface="Urbanist" panose="020B0A04040200000203"/>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93" name="Shape 93"/>
        <p:cNvGrpSpPr/>
        <p:nvPr/>
      </p:nvGrpSpPr>
      <p:grpSpPr>
        <a:xfrm>
          <a:off x="0" y="0"/>
          <a:ext cx="0" cy="0"/>
          <a:chOff x="0" y="0"/>
          <a:chExt cx="0" cy="0"/>
        </a:xfrm>
      </p:grpSpPr>
      <p:pic>
        <p:nvPicPr>
          <p:cNvPr id="94" name="Google Shape;94;p11"/>
          <p:cNvPicPr preferRelativeResize="0"/>
          <p:nvPr/>
        </p:nvPicPr>
        <p:blipFill>
          <a:blip r:embed="rId2">
            <a:alphaModFix amt="50000"/>
          </a:blip>
          <a:stretch>
            <a:fillRect/>
          </a:stretch>
        </p:blipFill>
        <p:spPr>
          <a:xfrm rot="10800000">
            <a:off x="-50" y="2232"/>
            <a:ext cx="9144003" cy="5139037"/>
          </a:xfrm>
          <a:prstGeom prst="rect">
            <a:avLst/>
          </a:prstGeom>
          <a:noFill/>
          <a:ln>
            <a:noFill/>
          </a:ln>
        </p:spPr>
      </p:pic>
      <p:sp>
        <p:nvSpPr>
          <p:cNvPr id="95" name="Google Shape;95;p11"/>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11"/>
          <p:cNvSpPr txBox="1"/>
          <p:nvPr>
            <p:ph type="title" hasCustomPrompt="1"/>
          </p:nvPr>
        </p:nvSpPr>
        <p:spPr>
          <a:xfrm>
            <a:off x="1284000" y="1799475"/>
            <a:ext cx="6576000" cy="10473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9700"/>
              <a:buFont typeface="Kaisei HarunoUmi" charset="-120"/>
              <a:buNone/>
              <a:defRPr sz="6000">
                <a:solidFill>
                  <a:schemeClr val="lt1"/>
                </a:solidFill>
              </a:defRPr>
            </a:lvl1pPr>
            <a:lvl2pPr lvl="1" algn="ctr" rtl="0">
              <a:spcBef>
                <a:spcPts val="0"/>
              </a:spcBef>
              <a:spcAft>
                <a:spcPts val="0"/>
              </a:spcAft>
              <a:buClr>
                <a:schemeClr val="accent1"/>
              </a:buClr>
              <a:buSzPts val="9700"/>
              <a:buNone/>
              <a:defRPr sz="9700">
                <a:solidFill>
                  <a:schemeClr val="accent1"/>
                </a:solidFill>
              </a:defRPr>
            </a:lvl2pPr>
            <a:lvl3pPr lvl="2" algn="ctr" rtl="0">
              <a:spcBef>
                <a:spcPts val="0"/>
              </a:spcBef>
              <a:spcAft>
                <a:spcPts val="0"/>
              </a:spcAft>
              <a:buClr>
                <a:schemeClr val="accent1"/>
              </a:buClr>
              <a:buSzPts val="9700"/>
              <a:buNone/>
              <a:defRPr sz="9700">
                <a:solidFill>
                  <a:schemeClr val="accent1"/>
                </a:solidFill>
              </a:defRPr>
            </a:lvl3pPr>
            <a:lvl4pPr lvl="3" algn="ctr" rtl="0">
              <a:spcBef>
                <a:spcPts val="0"/>
              </a:spcBef>
              <a:spcAft>
                <a:spcPts val="0"/>
              </a:spcAft>
              <a:buClr>
                <a:schemeClr val="accent1"/>
              </a:buClr>
              <a:buSzPts val="9700"/>
              <a:buNone/>
              <a:defRPr sz="9700">
                <a:solidFill>
                  <a:schemeClr val="accent1"/>
                </a:solidFill>
              </a:defRPr>
            </a:lvl4pPr>
            <a:lvl5pPr lvl="4" algn="ctr" rtl="0">
              <a:spcBef>
                <a:spcPts val="0"/>
              </a:spcBef>
              <a:spcAft>
                <a:spcPts val="0"/>
              </a:spcAft>
              <a:buClr>
                <a:schemeClr val="accent1"/>
              </a:buClr>
              <a:buSzPts val="9700"/>
              <a:buNone/>
              <a:defRPr sz="9700">
                <a:solidFill>
                  <a:schemeClr val="accent1"/>
                </a:solidFill>
              </a:defRPr>
            </a:lvl5pPr>
            <a:lvl6pPr lvl="5" algn="ctr" rtl="0">
              <a:spcBef>
                <a:spcPts val="0"/>
              </a:spcBef>
              <a:spcAft>
                <a:spcPts val="0"/>
              </a:spcAft>
              <a:buClr>
                <a:schemeClr val="accent1"/>
              </a:buClr>
              <a:buSzPts val="9700"/>
              <a:buNone/>
              <a:defRPr sz="9700">
                <a:solidFill>
                  <a:schemeClr val="accent1"/>
                </a:solidFill>
              </a:defRPr>
            </a:lvl6pPr>
            <a:lvl7pPr lvl="6" algn="ctr" rtl="0">
              <a:spcBef>
                <a:spcPts val="0"/>
              </a:spcBef>
              <a:spcAft>
                <a:spcPts val="0"/>
              </a:spcAft>
              <a:buClr>
                <a:schemeClr val="accent1"/>
              </a:buClr>
              <a:buSzPts val="9700"/>
              <a:buNone/>
              <a:defRPr sz="9700">
                <a:solidFill>
                  <a:schemeClr val="accent1"/>
                </a:solidFill>
              </a:defRPr>
            </a:lvl7pPr>
            <a:lvl8pPr lvl="7" algn="ctr" rtl="0">
              <a:spcBef>
                <a:spcPts val="0"/>
              </a:spcBef>
              <a:spcAft>
                <a:spcPts val="0"/>
              </a:spcAft>
              <a:buClr>
                <a:schemeClr val="accent1"/>
              </a:buClr>
              <a:buSzPts val="9700"/>
              <a:buNone/>
              <a:defRPr sz="9700">
                <a:solidFill>
                  <a:schemeClr val="accent1"/>
                </a:solidFill>
              </a:defRPr>
            </a:lvl8pPr>
            <a:lvl9pPr lvl="8" algn="ctr" rtl="0">
              <a:spcBef>
                <a:spcPts val="0"/>
              </a:spcBef>
              <a:spcAft>
                <a:spcPts val="0"/>
              </a:spcAft>
              <a:buClr>
                <a:schemeClr val="accent1"/>
              </a:buClr>
              <a:buSzPts val="9700"/>
              <a:buNone/>
              <a:defRPr sz="9700">
                <a:solidFill>
                  <a:schemeClr val="accent1"/>
                </a:solidFill>
              </a:defRPr>
            </a:lvl9pPr>
          </a:lstStyle>
          <a:p>
            <a:r>
              <a:t>xx%</a:t>
            </a:r>
          </a:p>
        </p:txBody>
      </p:sp>
      <p:sp>
        <p:nvSpPr>
          <p:cNvPr id="97" name="Google Shape;97;p11"/>
          <p:cNvSpPr txBox="1"/>
          <p:nvPr>
            <p:ph type="subTitle" idx="1"/>
          </p:nvPr>
        </p:nvSpPr>
        <p:spPr>
          <a:xfrm>
            <a:off x="1284000" y="284692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Urbanist" panose="020B0A04040200000203"/>
              <a:buNone/>
              <a:defRPr sz="1600">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p:txBody>
      </p:sp>
      <p:grpSp>
        <p:nvGrpSpPr>
          <p:cNvPr id="98" name="Google Shape;98;p11"/>
          <p:cNvGrpSpPr/>
          <p:nvPr/>
        </p:nvGrpSpPr>
        <p:grpSpPr>
          <a:xfrm>
            <a:off x="437975" y="417160"/>
            <a:ext cx="466500" cy="460200"/>
            <a:chOff x="447472" y="418975"/>
            <a:chExt cx="466500" cy="460200"/>
          </a:xfrm>
        </p:grpSpPr>
        <p:cxnSp>
          <p:nvCxnSpPr>
            <p:cNvPr id="99" name="Google Shape;99;p11"/>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100" name="Google Shape;100;p11"/>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grpSp>
        <p:nvGrpSpPr>
          <p:cNvPr id="101" name="Google Shape;101;p11"/>
          <p:cNvGrpSpPr/>
          <p:nvPr/>
        </p:nvGrpSpPr>
        <p:grpSpPr>
          <a:xfrm rot="10800000">
            <a:off x="8227039" y="4287045"/>
            <a:ext cx="466500" cy="460200"/>
            <a:chOff x="447472" y="418975"/>
            <a:chExt cx="466500" cy="460200"/>
          </a:xfrm>
        </p:grpSpPr>
        <p:cxnSp>
          <p:nvCxnSpPr>
            <p:cNvPr id="102" name="Google Shape;102;p11"/>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103" name="Google Shape;103;p11"/>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lt1"/>
        </a:solidFill>
        <a:effectLst/>
      </p:bgPr>
    </p:bg>
    <p:spTree>
      <p:nvGrpSpPr>
        <p:cNvPr id="104" name="Shape 104"/>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chemeClr val="dk1"/>
        </a:solidFill>
        <a:effectLst/>
      </p:bgPr>
    </p:bg>
    <p:spTree>
      <p:nvGrpSpPr>
        <p:cNvPr id="105" name="Shape 105"/>
        <p:cNvGrpSpPr/>
        <p:nvPr/>
      </p:nvGrpSpPr>
      <p:grpSpPr>
        <a:xfrm>
          <a:off x="0" y="0"/>
          <a:ext cx="0" cy="0"/>
          <a:chOff x="0" y="0"/>
          <a:chExt cx="0" cy="0"/>
        </a:xfrm>
      </p:grpSpPr>
      <p:pic>
        <p:nvPicPr>
          <p:cNvPr id="106" name="Google Shape;106;p13"/>
          <p:cNvPicPr preferRelativeResize="0"/>
          <p:nvPr/>
        </p:nvPicPr>
        <p:blipFill>
          <a:blip r:embed="rId2">
            <a:alphaModFix amt="25000"/>
          </a:blip>
          <a:stretch>
            <a:fillRect/>
          </a:stretch>
        </p:blipFill>
        <p:spPr>
          <a:xfrm flipH="1">
            <a:off x="-50" y="2232"/>
            <a:ext cx="9144003" cy="5139037"/>
          </a:xfrm>
          <a:prstGeom prst="rect">
            <a:avLst/>
          </a:prstGeom>
          <a:noFill/>
          <a:ln>
            <a:noFill/>
          </a:ln>
        </p:spPr>
      </p:pic>
      <p:sp>
        <p:nvSpPr>
          <p:cNvPr id="107" name="Google Shape;107;p13"/>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3"/>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300"/>
              <a:buFont typeface="Kaisei HarunoUmi" charset="-120"/>
              <a:buNone/>
              <a:defRPr/>
            </a:lvl1pPr>
            <a:lvl2pPr lvl="1"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2pPr>
            <a:lvl3pPr lvl="2"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3pPr>
            <a:lvl4pPr lvl="3"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4pPr>
            <a:lvl5pPr lvl="4"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5pPr>
            <a:lvl6pPr lvl="5"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6pPr>
            <a:lvl7pPr lvl="6"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7pPr>
            <a:lvl8pPr lvl="7"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8pPr>
            <a:lvl9pPr lvl="8"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9pPr>
          </a:lstStyle>
          <a:p/>
        </p:txBody>
      </p:sp>
      <p:grpSp>
        <p:nvGrpSpPr>
          <p:cNvPr id="109" name="Google Shape;109;p13"/>
          <p:cNvGrpSpPr/>
          <p:nvPr/>
        </p:nvGrpSpPr>
        <p:grpSpPr>
          <a:xfrm rot="10800000">
            <a:off x="8234200" y="4273960"/>
            <a:ext cx="466500" cy="460200"/>
            <a:chOff x="447472" y="418975"/>
            <a:chExt cx="466500" cy="460200"/>
          </a:xfrm>
        </p:grpSpPr>
        <p:cxnSp>
          <p:nvCxnSpPr>
            <p:cNvPr id="110" name="Google Shape;110;p13"/>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111" name="Google Shape;111;p13"/>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
        <p:nvSpPr>
          <p:cNvPr id="112" name="Google Shape;112;p13"/>
          <p:cNvSpPr/>
          <p:nvPr/>
        </p:nvSpPr>
        <p:spPr>
          <a:xfrm rot="5400000">
            <a:off x="210976"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3"/>
          <p:cNvSpPr/>
          <p:nvPr/>
        </p:nvSpPr>
        <p:spPr>
          <a:xfrm rot="5400000">
            <a:off x="210963"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9" name="Shape 19"/>
        <p:cNvGrpSpPr/>
        <p:nvPr/>
      </p:nvGrpSpPr>
      <p:grpSpPr>
        <a:xfrm>
          <a:off x="0" y="0"/>
          <a:ext cx="0" cy="0"/>
          <a:chOff x="0" y="0"/>
          <a:chExt cx="0" cy="0"/>
        </a:xfrm>
      </p:grpSpPr>
      <p:pic>
        <p:nvPicPr>
          <p:cNvPr id="20" name="Google Shape;20;p3"/>
          <p:cNvPicPr preferRelativeResize="0"/>
          <p:nvPr/>
        </p:nvPicPr>
        <p:blipFill>
          <a:blip r:embed="rId2">
            <a:alphaModFix amt="27000"/>
          </a:blip>
          <a:stretch>
            <a:fillRect/>
          </a:stretch>
        </p:blipFill>
        <p:spPr>
          <a:xfrm flipH="1">
            <a:off x="0" y="2232"/>
            <a:ext cx="9144003" cy="5139037"/>
          </a:xfrm>
          <a:prstGeom prst="rect">
            <a:avLst/>
          </a:prstGeom>
          <a:noFill/>
          <a:ln>
            <a:noFill/>
          </a:ln>
        </p:spPr>
      </p:pic>
      <p:sp>
        <p:nvSpPr>
          <p:cNvPr id="21" name="Google Shape;21;p3"/>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3"/>
          <p:cNvSpPr txBox="1"/>
          <p:nvPr>
            <p:ph type="title"/>
          </p:nvPr>
        </p:nvSpPr>
        <p:spPr>
          <a:xfrm>
            <a:off x="2733175" y="1702600"/>
            <a:ext cx="5274300" cy="844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500"/>
              <a:buNone/>
              <a:defRPr sz="55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type="title" idx="2" hasCustomPrompt="1"/>
          </p:nvPr>
        </p:nvSpPr>
        <p:spPr>
          <a:xfrm>
            <a:off x="802275" y="2185125"/>
            <a:ext cx="1805100" cy="77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4" name="Google Shape;24;p3"/>
          <p:cNvSpPr txBox="1"/>
          <p:nvPr>
            <p:ph type="subTitle" idx="1"/>
          </p:nvPr>
        </p:nvSpPr>
        <p:spPr>
          <a:xfrm>
            <a:off x="2733175" y="2681700"/>
            <a:ext cx="5274300" cy="52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400"/>
              <a:buFont typeface="Urbanist" panose="020B0A04040200000203"/>
              <a:buNone/>
              <a:defRPr sz="1600">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25" name="Google Shape;25;p3"/>
          <p:cNvGrpSpPr/>
          <p:nvPr/>
        </p:nvGrpSpPr>
        <p:grpSpPr>
          <a:xfrm>
            <a:off x="437975" y="417160"/>
            <a:ext cx="466500" cy="460200"/>
            <a:chOff x="447472" y="418975"/>
            <a:chExt cx="466500" cy="460200"/>
          </a:xfrm>
        </p:grpSpPr>
        <p:cxnSp>
          <p:nvCxnSpPr>
            <p:cNvPr id="26" name="Google Shape;26;p3"/>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27" name="Google Shape;27;p3"/>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bg>
      <p:bgPr>
        <a:solidFill>
          <a:schemeClr val="dk1"/>
        </a:solidFill>
        <a:effectLst/>
      </p:bgPr>
    </p:bg>
    <p:spTree>
      <p:nvGrpSpPr>
        <p:cNvPr id="28" name="Shape 28"/>
        <p:cNvGrpSpPr/>
        <p:nvPr/>
      </p:nvGrpSpPr>
      <p:grpSpPr>
        <a:xfrm>
          <a:off x="0" y="0"/>
          <a:ext cx="0" cy="0"/>
          <a:chOff x="0" y="0"/>
          <a:chExt cx="0" cy="0"/>
        </a:xfrm>
      </p:grpSpPr>
      <p:pic>
        <p:nvPicPr>
          <p:cNvPr id="29" name="Google Shape;29;p4"/>
          <p:cNvPicPr preferRelativeResize="0"/>
          <p:nvPr/>
        </p:nvPicPr>
        <p:blipFill>
          <a:blip r:embed="rId2"/>
          <a:stretch>
            <a:fillRect/>
          </a:stretch>
        </p:blipFill>
        <p:spPr>
          <a:xfrm>
            <a:off x="-50" y="2232"/>
            <a:ext cx="9144003" cy="5139037"/>
          </a:xfrm>
          <a:prstGeom prst="rect">
            <a:avLst/>
          </a:prstGeom>
          <a:noFill/>
          <a:ln>
            <a:noFill/>
          </a:ln>
        </p:spPr>
      </p:pic>
      <p:sp>
        <p:nvSpPr>
          <p:cNvPr id="30" name="Google Shape;30;p4"/>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4"/>
          <p:cNvSpPr txBox="1"/>
          <p:nvPr>
            <p:ph type="title"/>
          </p:nvPr>
        </p:nvSpPr>
        <p:spPr>
          <a:xfrm>
            <a:off x="1578425" y="445025"/>
            <a:ext cx="5987100" cy="1160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300"/>
              <a:buFont typeface="Kaisei HarunoUmi" charset="-120"/>
              <a:buNone/>
              <a:defRPr>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32" name="Google Shape;32;p4"/>
          <p:cNvSpPr txBox="1"/>
          <p:nvPr>
            <p:ph type="body" idx="1"/>
          </p:nvPr>
        </p:nvSpPr>
        <p:spPr>
          <a:xfrm>
            <a:off x="720000" y="1700899"/>
            <a:ext cx="7704000" cy="27717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Anaheim" panose="02000503000000000000"/>
              <a:buChar char="●"/>
              <a:defRPr sz="1200">
                <a:solidFill>
                  <a:schemeClr val="lt1"/>
                </a:solidFill>
                <a:latin typeface="Urbanist" panose="020B0A04040200000203"/>
                <a:ea typeface="Urbanist" panose="020B0A04040200000203"/>
                <a:cs typeface="Urbanist" panose="020B0A04040200000203"/>
                <a:sym typeface="Urbanist" panose="020B0A04040200000203"/>
              </a:defRPr>
            </a:lvl1pPr>
            <a:lvl2pPr marL="914400" lvl="1" indent="-317500" rtl="0">
              <a:lnSpc>
                <a:spcPct val="115000"/>
              </a:lnSpc>
              <a:spcBef>
                <a:spcPts val="0"/>
              </a:spcBef>
              <a:spcAft>
                <a:spcPts val="0"/>
              </a:spcAft>
              <a:buClr>
                <a:schemeClr val="dk1"/>
              </a:buClr>
              <a:buSzPts val="1400"/>
              <a:buFont typeface="Roboto Condensed Light"/>
              <a:buChar char="○"/>
              <a:defRPr sz="1200">
                <a:solidFill>
                  <a:schemeClr val="lt1"/>
                </a:solidFill>
                <a:latin typeface="Urbanist" panose="020B0A04040200000203"/>
                <a:ea typeface="Urbanist" panose="020B0A04040200000203"/>
                <a:cs typeface="Urbanist" panose="020B0A04040200000203"/>
                <a:sym typeface="Urbanist" panose="020B0A04040200000203"/>
              </a:defRPr>
            </a:lvl2pPr>
            <a:lvl3pPr marL="1371600" lvl="2"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3pPr>
            <a:lvl4pPr marL="1828800" lvl="3"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4pPr>
            <a:lvl5pPr marL="2286000" lvl="4"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5pPr>
            <a:lvl6pPr marL="2743200" lvl="5"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6pPr>
            <a:lvl7pPr marL="3200400" lvl="6"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7pPr>
            <a:lvl8pPr marL="3657600" lvl="7"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8pPr>
            <a:lvl9pPr marL="4114800" lvl="8" indent="-317500" rtl="0">
              <a:lnSpc>
                <a:spcPct val="100000"/>
              </a:lnSpc>
              <a:spcBef>
                <a:spcPts val="0"/>
              </a:spcBef>
              <a:spcAft>
                <a:spcPts val="0"/>
              </a:spcAft>
              <a:buClr>
                <a:schemeClr val="dk1"/>
              </a:buClr>
              <a:buSzPts val="1400"/>
              <a:buFont typeface="Roboto Condensed Light"/>
              <a:buChar char="■"/>
              <a:defRPr>
                <a:solidFill>
                  <a:schemeClr val="lt1"/>
                </a:solidFill>
                <a:latin typeface="Urbanist" panose="020B0A04040200000203"/>
                <a:ea typeface="Urbanist" panose="020B0A04040200000203"/>
                <a:cs typeface="Urbanist" panose="020B0A04040200000203"/>
                <a:sym typeface="Urbanist" panose="020B0A04040200000203"/>
              </a:defRPr>
            </a:lvl9pPr>
          </a:lstStyle>
          <a:p/>
        </p:txBody>
      </p:sp>
      <p:grpSp>
        <p:nvGrpSpPr>
          <p:cNvPr id="33" name="Google Shape;33;p4"/>
          <p:cNvGrpSpPr/>
          <p:nvPr/>
        </p:nvGrpSpPr>
        <p:grpSpPr>
          <a:xfrm>
            <a:off x="437975" y="417160"/>
            <a:ext cx="466500" cy="460200"/>
            <a:chOff x="447472" y="418975"/>
            <a:chExt cx="466500" cy="460200"/>
          </a:xfrm>
        </p:grpSpPr>
        <p:cxnSp>
          <p:nvCxnSpPr>
            <p:cNvPr id="34" name="Google Shape;34;p4"/>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35" name="Google Shape;35;p4"/>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grpSp>
        <p:nvGrpSpPr>
          <p:cNvPr id="36" name="Google Shape;36;p4"/>
          <p:cNvGrpSpPr/>
          <p:nvPr/>
        </p:nvGrpSpPr>
        <p:grpSpPr>
          <a:xfrm rot="10800000">
            <a:off x="8227039" y="4287045"/>
            <a:ext cx="466500" cy="460200"/>
            <a:chOff x="447472" y="418975"/>
            <a:chExt cx="466500" cy="460200"/>
          </a:xfrm>
        </p:grpSpPr>
        <p:cxnSp>
          <p:nvCxnSpPr>
            <p:cNvPr id="37" name="Google Shape;37;p4"/>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38" name="Google Shape;38;p4"/>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solidFill>
          <a:schemeClr val="dk1"/>
        </a:solidFill>
        <a:effectLst/>
      </p:bgPr>
    </p:bg>
    <p:spTree>
      <p:nvGrpSpPr>
        <p:cNvPr id="39" name="Shape 39"/>
        <p:cNvGrpSpPr/>
        <p:nvPr/>
      </p:nvGrpSpPr>
      <p:grpSpPr>
        <a:xfrm>
          <a:off x="0" y="0"/>
          <a:ext cx="0" cy="0"/>
          <a:chOff x="0" y="0"/>
          <a:chExt cx="0" cy="0"/>
        </a:xfrm>
      </p:grpSpPr>
      <p:pic>
        <p:nvPicPr>
          <p:cNvPr id="40" name="Google Shape;40;p5"/>
          <p:cNvPicPr preferRelativeResize="0"/>
          <p:nvPr/>
        </p:nvPicPr>
        <p:blipFill>
          <a:blip r:embed="rId2"/>
          <a:stretch>
            <a:fillRect/>
          </a:stretch>
        </p:blipFill>
        <p:spPr>
          <a:xfrm rot="10800000">
            <a:off x="-50" y="2232"/>
            <a:ext cx="9144003" cy="5139037"/>
          </a:xfrm>
          <a:prstGeom prst="rect">
            <a:avLst/>
          </a:prstGeom>
          <a:noFill/>
          <a:ln>
            <a:noFill/>
          </a:ln>
        </p:spPr>
      </p:pic>
      <p:sp>
        <p:nvSpPr>
          <p:cNvPr id="41" name="Google Shape;41;p5"/>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5"/>
          <p:cNvSpPr txBox="1"/>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300"/>
              <a:buFont typeface="Kaisei HarunoUmi" charset="-120"/>
              <a:buNone/>
              <a:defRPr>
                <a:solidFill>
                  <a:schemeClr val="lt1"/>
                </a:solidFill>
              </a:defRPr>
            </a:lvl1pPr>
            <a:lvl2pPr lvl="1"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2pPr>
            <a:lvl3pPr lvl="2"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3pPr>
            <a:lvl4pPr lvl="3"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4pPr>
            <a:lvl5pPr lvl="4"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5pPr>
            <a:lvl6pPr lvl="5"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6pPr>
            <a:lvl7pPr lvl="6"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7pPr>
            <a:lvl8pPr lvl="7"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8pPr>
            <a:lvl9pPr lvl="8" rtl="0">
              <a:spcBef>
                <a:spcPts val="0"/>
              </a:spcBef>
              <a:spcAft>
                <a:spcPts val="0"/>
              </a:spcAft>
              <a:buClr>
                <a:schemeClr val="accent1"/>
              </a:buClr>
              <a:buSzPts val="3300"/>
              <a:buFont typeface="Kaisei HarunoUmi" charset="-120"/>
              <a:buNone/>
              <a:defRPr>
                <a:solidFill>
                  <a:schemeClr val="accent1"/>
                </a:solidFill>
                <a:latin typeface="Kaisei HarunoUmi" charset="-120"/>
                <a:ea typeface="Kaisei HarunoUmi" charset="-120"/>
                <a:cs typeface="Kaisei HarunoUmi" charset="-120"/>
                <a:sym typeface="Kaisei HarunoUmi" charset="-120"/>
              </a:defRPr>
            </a:lvl9pPr>
          </a:lstStyle>
          <a:p/>
        </p:txBody>
      </p:sp>
      <p:sp>
        <p:nvSpPr>
          <p:cNvPr id="43" name="Google Shape;43;p5"/>
          <p:cNvSpPr txBox="1"/>
          <p:nvPr>
            <p:ph type="subTitle" idx="1"/>
          </p:nvPr>
        </p:nvSpPr>
        <p:spPr>
          <a:xfrm>
            <a:off x="5055284"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2pPr>
            <a:lvl3pPr lvl="2"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3pPr>
            <a:lvl4pPr lvl="3"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4pPr>
            <a:lvl5pPr lvl="4"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5pPr>
            <a:lvl6pPr lvl="5"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6pPr>
            <a:lvl7pPr lvl="6"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7pPr>
            <a:lvl8pPr lvl="7"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8pPr>
            <a:lvl9pPr lvl="8"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9pPr>
          </a:lstStyle>
          <a:p/>
        </p:txBody>
      </p:sp>
      <p:sp>
        <p:nvSpPr>
          <p:cNvPr id="44" name="Google Shape;44;p5"/>
          <p:cNvSpPr txBox="1"/>
          <p:nvPr>
            <p:ph type="subTitle" idx="2"/>
          </p:nvPr>
        </p:nvSpPr>
        <p:spPr>
          <a:xfrm>
            <a:off x="1583300" y="36087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2pPr>
            <a:lvl3pPr lvl="2"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3pPr>
            <a:lvl4pPr lvl="3"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4pPr>
            <a:lvl5pPr lvl="4"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5pPr>
            <a:lvl6pPr lvl="5"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6pPr>
            <a:lvl7pPr lvl="6"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7pPr>
            <a:lvl8pPr lvl="7"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8pPr>
            <a:lvl9pPr lvl="8" algn="ctr" rtl="0">
              <a:lnSpc>
                <a:spcPct val="100000"/>
              </a:lnSpc>
              <a:spcBef>
                <a:spcPts val="0"/>
              </a:spcBef>
              <a:spcAft>
                <a:spcPts val="0"/>
              </a:spcAft>
              <a:buClr>
                <a:schemeClr val="lt1"/>
              </a:buClr>
              <a:buSzPts val="1400"/>
              <a:buFont typeface="Urbanist" panose="020B0A04040200000203"/>
              <a:buNone/>
              <a:defRPr>
                <a:solidFill>
                  <a:schemeClr val="lt1"/>
                </a:solidFill>
                <a:latin typeface="Urbanist" panose="020B0A04040200000203"/>
                <a:ea typeface="Urbanist" panose="020B0A04040200000203"/>
                <a:cs typeface="Urbanist" panose="020B0A04040200000203"/>
                <a:sym typeface="Urbanist" panose="020B0A04040200000203"/>
              </a:defRPr>
            </a:lvl9pPr>
          </a:lstStyle>
          <a:p/>
        </p:txBody>
      </p:sp>
      <p:sp>
        <p:nvSpPr>
          <p:cNvPr id="45" name="Google Shape;45;p5"/>
          <p:cNvSpPr txBox="1"/>
          <p:nvPr>
            <p:ph type="subTitle" idx="3"/>
          </p:nvPr>
        </p:nvSpPr>
        <p:spPr>
          <a:xfrm>
            <a:off x="5055275"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Urbanist" panose="020B0A04040200000203"/>
              <a:buNone/>
              <a:defRPr sz="2200">
                <a:solidFill>
                  <a:schemeClr val="accent1"/>
                </a:solidFill>
                <a:latin typeface="Albert Sans SemiBold"/>
                <a:ea typeface="Albert Sans SemiBold"/>
                <a:cs typeface="Albert Sans SemiBold"/>
                <a:sym typeface="Albert Sans SemiBold"/>
              </a:defRPr>
            </a:lvl1pPr>
            <a:lvl2pPr lvl="1"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2pPr>
            <a:lvl3pPr lvl="2"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3pPr>
            <a:lvl4pPr lvl="3"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4pPr>
            <a:lvl5pPr lvl="4"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5pPr>
            <a:lvl6pPr lvl="5"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6pPr>
            <a:lvl7pPr lvl="6"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7pPr>
            <a:lvl8pPr lvl="7"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8pPr>
            <a:lvl9pPr lvl="8"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9pPr>
          </a:lstStyle>
          <a:p/>
        </p:txBody>
      </p:sp>
      <p:sp>
        <p:nvSpPr>
          <p:cNvPr id="46" name="Google Shape;46;p5"/>
          <p:cNvSpPr txBox="1"/>
          <p:nvPr>
            <p:ph type="subTitle" idx="4"/>
          </p:nvPr>
        </p:nvSpPr>
        <p:spPr>
          <a:xfrm>
            <a:off x="1583300" y="33007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accent6"/>
              </a:buClr>
              <a:buSzPts val="2400"/>
              <a:buFont typeface="Urbanist" panose="020B0A04040200000203"/>
              <a:buNone/>
              <a:defRPr sz="2200">
                <a:solidFill>
                  <a:schemeClr val="accent1"/>
                </a:solidFill>
                <a:latin typeface="Albert Sans SemiBold"/>
                <a:ea typeface="Albert Sans SemiBold"/>
                <a:cs typeface="Albert Sans SemiBold"/>
                <a:sym typeface="Albert Sans SemiBold"/>
              </a:defRPr>
            </a:lvl1pPr>
            <a:lvl2pPr lvl="1"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2pPr>
            <a:lvl3pPr lvl="2"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3pPr>
            <a:lvl4pPr lvl="3"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4pPr>
            <a:lvl5pPr lvl="4"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5pPr>
            <a:lvl6pPr lvl="5"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6pPr>
            <a:lvl7pPr lvl="6"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7pPr>
            <a:lvl8pPr lvl="7"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8pPr>
            <a:lvl9pPr lvl="8" algn="ctr" rtl="0">
              <a:lnSpc>
                <a:spcPct val="100000"/>
              </a:lnSpc>
              <a:spcBef>
                <a:spcPts val="0"/>
              </a:spcBef>
              <a:spcAft>
                <a:spcPts val="0"/>
              </a:spcAft>
              <a:buClr>
                <a:schemeClr val="accent6"/>
              </a:buClr>
              <a:buSzPts val="2400"/>
              <a:buFont typeface="Urbanist" panose="020B0A04040200000203"/>
              <a:buNone/>
              <a:defRPr sz="2400">
                <a:solidFill>
                  <a:schemeClr val="accent6"/>
                </a:solidFill>
                <a:latin typeface="Urbanist" panose="020B0A04040200000203"/>
                <a:ea typeface="Urbanist" panose="020B0A04040200000203"/>
                <a:cs typeface="Urbanist" panose="020B0A04040200000203"/>
                <a:sym typeface="Urbanist" panose="020B0A04040200000203"/>
              </a:defRPr>
            </a:lvl9pPr>
          </a:lstStyle>
          <a:p/>
        </p:txBody>
      </p:sp>
      <p:sp>
        <p:nvSpPr>
          <p:cNvPr id="47" name="Google Shape;47;p5"/>
          <p:cNvSpPr/>
          <p:nvPr/>
        </p:nvSpPr>
        <p:spPr>
          <a:xfrm rot="5400000">
            <a:off x="8623950" y="4648675"/>
            <a:ext cx="314625" cy="319125"/>
          </a:xfrm>
          <a:prstGeom prst="flowChartDecision">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8" name="Google Shape;48;p5"/>
          <p:cNvGrpSpPr/>
          <p:nvPr/>
        </p:nvGrpSpPr>
        <p:grpSpPr>
          <a:xfrm>
            <a:off x="437975" y="417160"/>
            <a:ext cx="466500" cy="460200"/>
            <a:chOff x="447472" y="418975"/>
            <a:chExt cx="466500" cy="460200"/>
          </a:xfrm>
        </p:grpSpPr>
        <p:cxnSp>
          <p:nvCxnSpPr>
            <p:cNvPr id="49" name="Google Shape;49;p5"/>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50" name="Google Shape;50;p5"/>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bg>
      <p:bgPr>
        <a:solidFill>
          <a:schemeClr val="dk1"/>
        </a:solidFill>
        <a:effectLst/>
      </p:bgPr>
    </p:bg>
    <p:spTree>
      <p:nvGrpSpPr>
        <p:cNvPr id="51" name="Shape 51"/>
        <p:cNvGrpSpPr/>
        <p:nvPr/>
      </p:nvGrpSpPr>
      <p:grpSpPr>
        <a:xfrm>
          <a:off x="0" y="0"/>
          <a:ext cx="0" cy="0"/>
          <a:chOff x="0" y="0"/>
          <a:chExt cx="0" cy="0"/>
        </a:xfrm>
      </p:grpSpPr>
      <p:pic>
        <p:nvPicPr>
          <p:cNvPr id="52" name="Google Shape;52;p6"/>
          <p:cNvPicPr preferRelativeResize="0"/>
          <p:nvPr/>
        </p:nvPicPr>
        <p:blipFill>
          <a:blip r:embed="rId2">
            <a:alphaModFix amt="25000"/>
          </a:blip>
          <a:stretch>
            <a:fillRect/>
          </a:stretch>
        </p:blipFill>
        <p:spPr>
          <a:xfrm>
            <a:off x="-50" y="2232"/>
            <a:ext cx="9144003" cy="5139037"/>
          </a:xfrm>
          <a:prstGeom prst="rect">
            <a:avLst/>
          </a:prstGeom>
          <a:noFill/>
          <a:ln>
            <a:noFill/>
          </a:ln>
        </p:spPr>
      </p:pic>
      <p:sp>
        <p:nvSpPr>
          <p:cNvPr id="53" name="Google Shape;53;p6"/>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6"/>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300"/>
              <a:buFont typeface="Kaisei HarunoUmi" charset="-120"/>
              <a:buNone/>
              <a:defRPr/>
            </a:lvl1pPr>
            <a:lvl2pPr lvl="1"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2pPr>
            <a:lvl3pPr lvl="2"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3pPr>
            <a:lvl4pPr lvl="3"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4pPr>
            <a:lvl5pPr lvl="4"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5pPr>
            <a:lvl6pPr lvl="5"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6pPr>
            <a:lvl7pPr lvl="6"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7pPr>
            <a:lvl8pPr lvl="7"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8pPr>
            <a:lvl9pPr lvl="8" rtl="0">
              <a:spcBef>
                <a:spcPts val="0"/>
              </a:spcBef>
              <a:spcAft>
                <a:spcPts val="0"/>
              </a:spcAft>
              <a:buSzPts val="3400"/>
              <a:buFont typeface="Kaisei HarunoUmi" charset="-120"/>
              <a:buNone/>
              <a:defRPr sz="3400">
                <a:latin typeface="Kaisei HarunoUmi" charset="-120"/>
                <a:ea typeface="Kaisei HarunoUmi" charset="-120"/>
                <a:cs typeface="Kaisei HarunoUmi" charset="-120"/>
                <a:sym typeface="Kaisei HarunoUmi" charset="-120"/>
              </a:defRPr>
            </a:lvl9pPr>
          </a:lstStyle>
          <a:p/>
        </p:txBody>
      </p:sp>
      <p:grpSp>
        <p:nvGrpSpPr>
          <p:cNvPr id="55" name="Google Shape;55;p6"/>
          <p:cNvGrpSpPr/>
          <p:nvPr/>
        </p:nvGrpSpPr>
        <p:grpSpPr>
          <a:xfrm>
            <a:off x="437975" y="417160"/>
            <a:ext cx="466500" cy="460200"/>
            <a:chOff x="447472" y="418975"/>
            <a:chExt cx="466500" cy="460200"/>
          </a:xfrm>
        </p:grpSpPr>
        <p:cxnSp>
          <p:nvCxnSpPr>
            <p:cNvPr id="56" name="Google Shape;56;p6"/>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57" name="Google Shape;57;p6"/>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
        <p:nvSpPr>
          <p:cNvPr id="58" name="Google Shape;58;p6"/>
          <p:cNvSpPr/>
          <p:nvPr/>
        </p:nvSpPr>
        <p:spPr>
          <a:xfrm rot="5400000">
            <a:off x="86239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6"/>
          <p:cNvSpPr/>
          <p:nvPr/>
        </p:nvSpPr>
        <p:spPr>
          <a:xfrm rot="5400000">
            <a:off x="8623938"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1"/>
        </a:solidFill>
        <a:effectLst/>
      </p:bgPr>
    </p:bg>
    <p:spTree>
      <p:nvGrpSpPr>
        <p:cNvPr id="60" name="Shape 60"/>
        <p:cNvGrpSpPr/>
        <p:nvPr/>
      </p:nvGrpSpPr>
      <p:grpSpPr>
        <a:xfrm>
          <a:off x="0" y="0"/>
          <a:ext cx="0" cy="0"/>
          <a:chOff x="0" y="0"/>
          <a:chExt cx="0" cy="0"/>
        </a:xfrm>
      </p:grpSpPr>
      <p:pic>
        <p:nvPicPr>
          <p:cNvPr id="61" name="Google Shape;61;p7"/>
          <p:cNvPicPr preferRelativeResize="0"/>
          <p:nvPr/>
        </p:nvPicPr>
        <p:blipFill>
          <a:blip r:embed="rId2"/>
          <a:stretch>
            <a:fillRect/>
          </a:stretch>
        </p:blipFill>
        <p:spPr>
          <a:xfrm rot="10800000">
            <a:off x="0" y="2232"/>
            <a:ext cx="9144003" cy="5139037"/>
          </a:xfrm>
          <a:prstGeom prst="rect">
            <a:avLst/>
          </a:prstGeom>
          <a:noFill/>
          <a:ln>
            <a:noFill/>
          </a:ln>
        </p:spPr>
      </p:pic>
      <p:sp>
        <p:nvSpPr>
          <p:cNvPr id="62" name="Google Shape;62;p7"/>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7"/>
          <p:cNvSpPr txBox="1"/>
          <p:nvPr>
            <p:ph type="title"/>
          </p:nvPr>
        </p:nvSpPr>
        <p:spPr>
          <a:xfrm>
            <a:off x="667625" y="804825"/>
            <a:ext cx="4294800" cy="7935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300"/>
              <a:buFont typeface="Kaisei HarunoUmi Medium"/>
              <a:buNone/>
              <a:defRPr sz="4100">
                <a:solidFill>
                  <a:schemeClr val="lt1"/>
                </a:solidFill>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4" name="Google Shape;64;p7"/>
          <p:cNvSpPr txBox="1"/>
          <p:nvPr>
            <p:ph type="subTitle" idx="1"/>
          </p:nvPr>
        </p:nvSpPr>
        <p:spPr>
          <a:xfrm>
            <a:off x="667625" y="1790375"/>
            <a:ext cx="4294800" cy="22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Clr>
                <a:schemeClr val="lt1"/>
              </a:buClr>
              <a:buSzPts val="16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2pPr>
            <a:lvl3pPr lvl="2" algn="ctr" rtl="0">
              <a:lnSpc>
                <a:spcPct val="100000"/>
              </a:lnSpc>
              <a:spcBef>
                <a:spcPts val="1600"/>
              </a:spcBef>
              <a:spcAft>
                <a:spcPts val="0"/>
              </a:spcAft>
              <a:buClr>
                <a:schemeClr val="lt1"/>
              </a:buClr>
              <a:buSzPts val="15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3pPr>
            <a:lvl4pPr lvl="3" algn="ctr" rtl="0">
              <a:lnSpc>
                <a:spcPct val="100000"/>
              </a:lnSpc>
              <a:spcBef>
                <a:spcPts val="1600"/>
              </a:spcBef>
              <a:spcAft>
                <a:spcPts val="0"/>
              </a:spcAft>
              <a:buClr>
                <a:schemeClr val="lt1"/>
              </a:buClr>
              <a:buSzPts val="15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4pPr>
            <a:lvl5pPr lvl="4" algn="ctr" rtl="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5pPr>
            <a:lvl6pPr lvl="5" algn="ctr" rtl="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6pPr>
            <a:lvl7pPr lvl="6" algn="ctr" rtl="0">
              <a:lnSpc>
                <a:spcPct val="100000"/>
              </a:lnSpc>
              <a:spcBef>
                <a:spcPts val="1600"/>
              </a:spcBef>
              <a:spcAft>
                <a:spcPts val="0"/>
              </a:spcAft>
              <a:buClr>
                <a:schemeClr val="lt1"/>
              </a:buClr>
              <a:buSzPts val="13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7pPr>
            <a:lvl8pPr lvl="7" algn="ctr" rtl="0">
              <a:lnSpc>
                <a:spcPct val="100000"/>
              </a:lnSpc>
              <a:spcBef>
                <a:spcPts val="1600"/>
              </a:spcBef>
              <a:spcAft>
                <a:spcPts val="0"/>
              </a:spcAft>
              <a:buClr>
                <a:schemeClr val="lt1"/>
              </a:buClr>
              <a:buSzPts val="13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8pPr>
            <a:lvl9pPr lvl="8" algn="ctr" rtl="0">
              <a:lnSpc>
                <a:spcPct val="100000"/>
              </a:lnSpc>
              <a:spcBef>
                <a:spcPts val="1600"/>
              </a:spcBef>
              <a:spcAft>
                <a:spcPts val="160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9pPr>
          </a:lstStyle>
          <a:p/>
        </p:txBody>
      </p:sp>
      <p:sp>
        <p:nvSpPr>
          <p:cNvPr id="65" name="Google Shape;65;p7"/>
          <p:cNvSpPr/>
          <p:nvPr/>
        </p:nvSpPr>
        <p:spPr>
          <a:xfrm rot="5400000">
            <a:off x="86239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7"/>
          <p:cNvSpPr/>
          <p:nvPr/>
        </p:nvSpPr>
        <p:spPr>
          <a:xfrm rot="5400000">
            <a:off x="8623938"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7" name="Google Shape;67;p7"/>
          <p:cNvGrpSpPr/>
          <p:nvPr/>
        </p:nvGrpSpPr>
        <p:grpSpPr>
          <a:xfrm>
            <a:off x="437975" y="417160"/>
            <a:ext cx="466500" cy="460200"/>
            <a:chOff x="447472" y="418975"/>
            <a:chExt cx="466500" cy="460200"/>
          </a:xfrm>
        </p:grpSpPr>
        <p:cxnSp>
          <p:nvCxnSpPr>
            <p:cNvPr id="68" name="Google Shape;68;p7"/>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7"/>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1"/>
        </a:solidFill>
        <a:effectLst/>
      </p:bgPr>
    </p:bg>
    <p:spTree>
      <p:nvGrpSpPr>
        <p:cNvPr id="70" name="Shape 70"/>
        <p:cNvGrpSpPr/>
        <p:nvPr/>
      </p:nvGrpSpPr>
      <p:grpSpPr>
        <a:xfrm>
          <a:off x="0" y="0"/>
          <a:ext cx="0" cy="0"/>
          <a:chOff x="0" y="0"/>
          <a:chExt cx="0" cy="0"/>
        </a:xfrm>
      </p:grpSpPr>
      <p:pic>
        <p:nvPicPr>
          <p:cNvPr id="71" name="Google Shape;71;p8"/>
          <p:cNvPicPr preferRelativeResize="0"/>
          <p:nvPr/>
        </p:nvPicPr>
        <p:blipFill>
          <a:blip r:embed="rId2"/>
          <a:stretch>
            <a:fillRect/>
          </a:stretch>
        </p:blipFill>
        <p:spPr>
          <a:xfrm rot="10800000">
            <a:off x="0" y="2232"/>
            <a:ext cx="9144003" cy="5139037"/>
          </a:xfrm>
          <a:prstGeom prst="rect">
            <a:avLst/>
          </a:prstGeom>
          <a:noFill/>
          <a:ln>
            <a:noFill/>
          </a:ln>
        </p:spPr>
      </p:pic>
      <p:sp>
        <p:nvSpPr>
          <p:cNvPr id="72" name="Google Shape;72;p8"/>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8"/>
          <p:cNvSpPr txBox="1"/>
          <p:nvPr>
            <p:ph type="title"/>
          </p:nvPr>
        </p:nvSpPr>
        <p:spPr>
          <a:xfrm>
            <a:off x="1998150" y="1307100"/>
            <a:ext cx="5147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chemeClr val="lt1"/>
              </a:buClr>
              <a:buSzPts val="5500"/>
              <a:buFont typeface="Kaisei HarunoUmi" charset="-120"/>
              <a:buNone/>
              <a:defRPr sz="6000">
                <a:solidFill>
                  <a:schemeClr val="lt1"/>
                </a:solidFill>
              </a:defRPr>
            </a:lvl1pPr>
            <a:lvl2pPr lvl="1" algn="r">
              <a:spcBef>
                <a:spcPts val="0"/>
              </a:spcBef>
              <a:spcAft>
                <a:spcPts val="0"/>
              </a:spcAft>
              <a:buSzPts val="4300"/>
              <a:buNone/>
              <a:defRPr sz="4300"/>
            </a:lvl2pPr>
            <a:lvl3pPr lvl="2" algn="r">
              <a:spcBef>
                <a:spcPts val="0"/>
              </a:spcBef>
              <a:spcAft>
                <a:spcPts val="0"/>
              </a:spcAft>
              <a:buSzPts val="4300"/>
              <a:buNone/>
              <a:defRPr sz="4300"/>
            </a:lvl3pPr>
            <a:lvl4pPr lvl="3" algn="r">
              <a:spcBef>
                <a:spcPts val="0"/>
              </a:spcBef>
              <a:spcAft>
                <a:spcPts val="0"/>
              </a:spcAft>
              <a:buSzPts val="4300"/>
              <a:buNone/>
              <a:defRPr sz="4300"/>
            </a:lvl4pPr>
            <a:lvl5pPr lvl="4" algn="r">
              <a:spcBef>
                <a:spcPts val="0"/>
              </a:spcBef>
              <a:spcAft>
                <a:spcPts val="0"/>
              </a:spcAft>
              <a:buSzPts val="4300"/>
              <a:buNone/>
              <a:defRPr sz="4300"/>
            </a:lvl5pPr>
            <a:lvl6pPr lvl="5" algn="r">
              <a:spcBef>
                <a:spcPts val="0"/>
              </a:spcBef>
              <a:spcAft>
                <a:spcPts val="0"/>
              </a:spcAft>
              <a:buSzPts val="4300"/>
              <a:buNone/>
              <a:defRPr sz="4300"/>
            </a:lvl6pPr>
            <a:lvl7pPr lvl="6" algn="r">
              <a:spcBef>
                <a:spcPts val="0"/>
              </a:spcBef>
              <a:spcAft>
                <a:spcPts val="0"/>
              </a:spcAft>
              <a:buSzPts val="4300"/>
              <a:buNone/>
              <a:defRPr sz="4300"/>
            </a:lvl7pPr>
            <a:lvl8pPr lvl="7" algn="r">
              <a:spcBef>
                <a:spcPts val="0"/>
              </a:spcBef>
              <a:spcAft>
                <a:spcPts val="0"/>
              </a:spcAft>
              <a:buSzPts val="4300"/>
              <a:buNone/>
              <a:defRPr sz="4300"/>
            </a:lvl8pPr>
            <a:lvl9pPr lvl="8" algn="r">
              <a:spcBef>
                <a:spcPts val="0"/>
              </a:spcBef>
              <a:spcAft>
                <a:spcPts val="0"/>
              </a:spcAft>
              <a:buSzPts val="4300"/>
              <a:buNone/>
              <a:defRPr sz="4300"/>
            </a:lvl9pPr>
          </a:lstStyle>
          <a:p/>
        </p:txBody>
      </p:sp>
      <p:sp>
        <p:nvSpPr>
          <p:cNvPr id="74" name="Google Shape;74;p8"/>
          <p:cNvSpPr/>
          <p:nvPr/>
        </p:nvSpPr>
        <p:spPr>
          <a:xfrm rot="5400000">
            <a:off x="86239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8"/>
          <p:cNvSpPr/>
          <p:nvPr/>
        </p:nvSpPr>
        <p:spPr>
          <a:xfrm rot="5400000">
            <a:off x="8623938"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8"/>
          <p:cNvSpPr/>
          <p:nvPr/>
        </p:nvSpPr>
        <p:spPr>
          <a:xfrm rot="5400000">
            <a:off x="2025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7" name="Google Shape;77;p8"/>
          <p:cNvGrpSpPr/>
          <p:nvPr/>
        </p:nvGrpSpPr>
        <p:grpSpPr>
          <a:xfrm>
            <a:off x="437975" y="417160"/>
            <a:ext cx="466500" cy="460200"/>
            <a:chOff x="447472" y="418975"/>
            <a:chExt cx="466500" cy="460200"/>
          </a:xfrm>
        </p:grpSpPr>
        <p:cxnSp>
          <p:nvCxnSpPr>
            <p:cNvPr id="78" name="Google Shape;78;p8"/>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8"/>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80" name="Shape 80"/>
        <p:cNvGrpSpPr/>
        <p:nvPr/>
      </p:nvGrpSpPr>
      <p:grpSpPr>
        <a:xfrm>
          <a:off x="0" y="0"/>
          <a:ext cx="0" cy="0"/>
          <a:chOff x="0" y="0"/>
          <a:chExt cx="0" cy="0"/>
        </a:xfrm>
      </p:grpSpPr>
      <p:pic>
        <p:nvPicPr>
          <p:cNvPr id="81" name="Google Shape;81;p9"/>
          <p:cNvPicPr preferRelativeResize="0"/>
          <p:nvPr/>
        </p:nvPicPr>
        <p:blipFill>
          <a:blip r:embed="rId2"/>
          <a:stretch>
            <a:fillRect/>
          </a:stretch>
        </p:blipFill>
        <p:spPr>
          <a:xfrm>
            <a:off x="-50" y="2232"/>
            <a:ext cx="9144003" cy="5139037"/>
          </a:xfrm>
          <a:prstGeom prst="rect">
            <a:avLst/>
          </a:prstGeom>
          <a:noFill/>
          <a:ln>
            <a:noFill/>
          </a:ln>
        </p:spPr>
      </p:pic>
      <p:sp>
        <p:nvSpPr>
          <p:cNvPr id="82" name="Google Shape;82;p9"/>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9"/>
          <p:cNvSpPr txBox="1"/>
          <p:nvPr>
            <p:ph type="title"/>
          </p:nvPr>
        </p:nvSpPr>
        <p:spPr>
          <a:xfrm>
            <a:off x="2396700" y="1400500"/>
            <a:ext cx="4350600" cy="1414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600"/>
              <a:buFont typeface="Kaisei HarunoUmi" charset="-120"/>
              <a:buNone/>
              <a:defRPr sz="8000">
                <a:solidFill>
                  <a:schemeClr val="lt1"/>
                </a:solidFill>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p:txBody>
      </p:sp>
      <p:sp>
        <p:nvSpPr>
          <p:cNvPr id="84" name="Google Shape;84;p9"/>
          <p:cNvSpPr txBox="1"/>
          <p:nvPr>
            <p:ph type="subTitle" idx="1"/>
          </p:nvPr>
        </p:nvSpPr>
        <p:spPr>
          <a:xfrm>
            <a:off x="2396700" y="2815100"/>
            <a:ext cx="4350600" cy="92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600">
                <a:solidFill>
                  <a:schemeClr val="lt1"/>
                </a:solidFill>
                <a:latin typeface="Urbanist" panose="020B0A04040200000203"/>
                <a:ea typeface="Urbanist" panose="020B0A04040200000203"/>
                <a:cs typeface="Urbanist" panose="020B0A04040200000203"/>
                <a:sym typeface="Urbanist" panose="020B0A0404020000020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grpSp>
        <p:nvGrpSpPr>
          <p:cNvPr id="85" name="Google Shape;85;p9"/>
          <p:cNvGrpSpPr/>
          <p:nvPr/>
        </p:nvGrpSpPr>
        <p:grpSpPr>
          <a:xfrm>
            <a:off x="437975" y="417160"/>
            <a:ext cx="466500" cy="460200"/>
            <a:chOff x="447472" y="418975"/>
            <a:chExt cx="466500" cy="460200"/>
          </a:xfrm>
        </p:grpSpPr>
        <p:cxnSp>
          <p:nvCxnSpPr>
            <p:cNvPr id="86" name="Google Shape;86;p9"/>
            <p:cNvCxnSpPr/>
            <p:nvPr/>
          </p:nvCxnSpPr>
          <p:spPr>
            <a:xfrm>
              <a:off x="450348" y="418975"/>
              <a:ext cx="0" cy="460200"/>
            </a:xfrm>
            <a:prstGeom prst="straightConnector1">
              <a:avLst/>
            </a:prstGeom>
            <a:noFill/>
            <a:ln w="9525" cap="flat" cmpd="sng">
              <a:solidFill>
                <a:schemeClr val="lt1"/>
              </a:solidFill>
              <a:prstDash val="solid"/>
              <a:round/>
              <a:headEnd type="none" w="med" len="med"/>
              <a:tailEnd type="none" w="med" len="med"/>
            </a:ln>
          </p:spPr>
        </p:cxnSp>
        <p:cxnSp>
          <p:nvCxnSpPr>
            <p:cNvPr id="87" name="Google Shape;87;p9"/>
            <p:cNvCxnSpPr/>
            <p:nvPr/>
          </p:nvCxnSpPr>
          <p:spPr>
            <a:xfrm>
              <a:off x="447472" y="418975"/>
              <a:ext cx="466500" cy="0"/>
            </a:xfrm>
            <a:prstGeom prst="straightConnector1">
              <a:avLst/>
            </a:prstGeom>
            <a:noFill/>
            <a:ln w="9525" cap="flat" cmpd="sng">
              <a:solidFill>
                <a:schemeClr val="lt1"/>
              </a:solidFill>
              <a:prstDash val="solid"/>
              <a:round/>
              <a:headEnd type="none" w="med" len="med"/>
              <a:tailEnd type="none" w="med" len="med"/>
            </a:ln>
          </p:spPr>
        </p:cxnSp>
      </p:grpSp>
      <p:sp>
        <p:nvSpPr>
          <p:cNvPr id="88" name="Google Shape;88;p9"/>
          <p:cNvSpPr/>
          <p:nvPr/>
        </p:nvSpPr>
        <p:spPr>
          <a:xfrm rot="5400000">
            <a:off x="8623950" y="4648675"/>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9"/>
          <p:cNvSpPr/>
          <p:nvPr/>
        </p:nvSpPr>
        <p:spPr>
          <a:xfrm rot="5400000">
            <a:off x="8623938" y="168550"/>
            <a:ext cx="314625" cy="319125"/>
          </a:xfrm>
          <a:prstGeom prst="flowChartDecision">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90" name="Shape 90"/>
        <p:cNvGrpSpPr/>
        <p:nvPr/>
      </p:nvGrpSpPr>
      <p:grpSpPr>
        <a:xfrm>
          <a:off x="0" y="0"/>
          <a:ext cx="0" cy="0"/>
          <a:chOff x="0" y="0"/>
          <a:chExt cx="0" cy="0"/>
        </a:xfrm>
      </p:grpSpPr>
      <p:sp>
        <p:nvSpPr>
          <p:cNvPr id="91" name="Google Shape;91;p10"/>
          <p:cNvSpPr/>
          <p:nvPr>
            <p:ph type="pic" idx="2"/>
          </p:nvPr>
        </p:nvSpPr>
        <p:spPr>
          <a:xfrm>
            <a:off x="0" y="-200"/>
            <a:ext cx="9144000" cy="5143500"/>
          </a:xfrm>
          <a:prstGeom prst="rect">
            <a:avLst/>
          </a:prstGeom>
          <a:noFill/>
          <a:ln>
            <a:noFill/>
          </a:ln>
        </p:spPr>
      </p:sp>
      <p:sp>
        <p:nvSpPr>
          <p:cNvPr id="92" name="Google Shape;92;p10"/>
          <p:cNvSpPr txBox="1"/>
          <p:nvPr>
            <p:ph type="title"/>
          </p:nvPr>
        </p:nvSpPr>
        <p:spPr>
          <a:xfrm>
            <a:off x="660525" y="3920525"/>
            <a:ext cx="7823100" cy="5310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lvl1pPr lvl="0" algn="ctr" rtl="0">
              <a:spcBef>
                <a:spcPts val="0"/>
              </a:spcBef>
              <a:spcAft>
                <a:spcPts val="0"/>
              </a:spcAft>
              <a:buClr>
                <a:schemeClr val="lt1"/>
              </a:buClr>
              <a:buSzPts val="2900"/>
              <a:buFont typeface="Kaisei HarunoUmi" charset="-120"/>
              <a:buNone/>
              <a:defRPr sz="2200">
                <a:solidFill>
                  <a:schemeClr val="lt1"/>
                </a:solidFill>
              </a:defRPr>
            </a:lvl1pPr>
            <a:lvl2pPr lvl="1"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2pPr>
            <a:lvl3pPr lvl="2"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3pPr>
            <a:lvl4pPr lvl="3"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4pPr>
            <a:lvl5pPr lvl="4"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5pPr>
            <a:lvl6pPr lvl="5"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6pPr>
            <a:lvl7pPr lvl="6"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7pPr>
            <a:lvl8pPr lvl="7"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8pPr>
            <a:lvl9pPr lvl="8" algn="ctr" rtl="0">
              <a:spcBef>
                <a:spcPts val="0"/>
              </a:spcBef>
              <a:spcAft>
                <a:spcPts val="0"/>
              </a:spcAft>
              <a:buSzPts val="2900"/>
              <a:buFont typeface="Kaisei HarunoUmi" charset="-120"/>
              <a:buNone/>
              <a:defRPr sz="2900">
                <a:latin typeface="Kaisei HarunoUmi" charset="-120"/>
                <a:ea typeface="Kaisei HarunoUmi" charset="-120"/>
                <a:cs typeface="Kaisei HarunoUmi" charset="-120"/>
                <a:sym typeface="Kaisei HarunoUmi" charset="-120"/>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5" name="Shape 5"/>
        <p:cNvGrpSpPr/>
        <p:nvPr/>
      </p:nvGrpSpPr>
      <p:grpSpPr>
        <a:xfrm>
          <a:off x="0" y="0"/>
          <a:ext cx="0" cy="0"/>
          <a:chOff x="0" y="0"/>
          <a:chExt cx="0" cy="0"/>
        </a:xfrm>
      </p:grpSpPr>
      <p:sp>
        <p:nvSpPr>
          <p:cNvPr id="6" name="Google Shape;6;p1"/>
          <p:cNvSpPr/>
          <p:nvPr/>
        </p:nvSpPr>
        <p:spPr>
          <a:xfrm>
            <a:off x="367000" y="333150"/>
            <a:ext cx="8409900" cy="44772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 name="Google Shape;7;p1"/>
          <p:cNvSpPr txBox="1"/>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300"/>
              <a:buFont typeface="Albert Sans SemiBold"/>
              <a:buNone/>
              <a:defRPr sz="3300">
                <a:solidFill>
                  <a:schemeClr val="lt1"/>
                </a:solidFill>
                <a:latin typeface="Albert Sans SemiBold"/>
                <a:ea typeface="Albert Sans SemiBold"/>
                <a:cs typeface="Albert Sans SemiBold"/>
                <a:sym typeface="Albert Sans SemiBold"/>
              </a:defRPr>
            </a:lvl1pPr>
            <a:lvl2pPr lvl="1"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300"/>
              <a:buFont typeface="Bebas Neue" panose="020B0606020202050201"/>
              <a:buNone/>
              <a:defRPr sz="3300">
                <a:solidFill>
                  <a:schemeClr val="dk1"/>
                </a:solidFill>
                <a:latin typeface="Bebas Neue" panose="020B0606020202050201"/>
                <a:ea typeface="Bebas Neue" panose="020B0606020202050201"/>
                <a:cs typeface="Bebas Neue" panose="020B0606020202050201"/>
                <a:sym typeface="Bebas Neue" panose="020B0606020202050201"/>
              </a:defRPr>
            </a:lvl9pPr>
          </a:lstStyle>
          <a:p/>
        </p:txBody>
      </p:sp>
      <p:sp>
        <p:nvSpPr>
          <p:cNvPr id="8" name="Google Shape;8;p1"/>
          <p:cNvSpPr txBox="1"/>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1pPr>
            <a:lvl2pPr marL="914400" lvl="1"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2pPr>
            <a:lvl3pPr marL="1371600" lvl="2"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3pPr>
            <a:lvl4pPr marL="1828800" lvl="3"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4pPr>
            <a:lvl5pPr marL="2286000" lvl="4"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5pPr>
            <a:lvl6pPr marL="2743200" lvl="5"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6pPr>
            <a:lvl7pPr marL="3200400" lvl="6"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7pPr>
            <a:lvl8pPr marL="3657600" lvl="7" indent="-317500">
              <a:lnSpc>
                <a:spcPct val="100000"/>
              </a:lnSpc>
              <a:spcBef>
                <a:spcPts val="1600"/>
              </a:spcBef>
              <a:spcAft>
                <a:spcPts val="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8pPr>
            <a:lvl9pPr marL="4114800" lvl="8" indent="-317500">
              <a:lnSpc>
                <a:spcPct val="100000"/>
              </a:lnSpc>
              <a:spcBef>
                <a:spcPts val="1600"/>
              </a:spcBef>
              <a:spcAft>
                <a:spcPts val="1600"/>
              </a:spcAft>
              <a:buClr>
                <a:schemeClr val="lt1"/>
              </a:buClr>
              <a:buSzPts val="1400"/>
              <a:buFont typeface="Urbanist" panose="020B0A04040200000203"/>
              <a:buChar char="■"/>
              <a:defRPr>
                <a:solidFill>
                  <a:schemeClr val="lt1"/>
                </a:solidFill>
                <a:latin typeface="Urbanist" panose="020B0A04040200000203"/>
                <a:ea typeface="Urbanist" panose="020B0A04040200000203"/>
                <a:cs typeface="Urbanist" panose="020B0A04040200000203"/>
                <a:sym typeface="Urbanist" panose="020B0A04040200000203"/>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5.xml"/><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GIF"/></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5.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5.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17" name="Shape 117"/>
        <p:cNvGrpSpPr/>
        <p:nvPr/>
      </p:nvGrpSpPr>
      <p:grpSpPr>
        <a:xfrm>
          <a:off x="0" y="0"/>
          <a:ext cx="0" cy="0"/>
          <a:chOff x="0" y="0"/>
          <a:chExt cx="0" cy="0"/>
        </a:xfrm>
      </p:grpSpPr>
      <p:sp>
        <p:nvSpPr>
          <p:cNvPr id="118" name="Google Shape;118;p14"/>
          <p:cNvSpPr txBox="1"/>
          <p:nvPr>
            <p:ph type="ctrTitle"/>
          </p:nvPr>
        </p:nvSpPr>
        <p:spPr>
          <a:xfrm>
            <a:off x="1813200" y="232775"/>
            <a:ext cx="6981000" cy="1944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GB" sz="3200"/>
              <a:t>3D digital holographic </a:t>
            </a:r>
            <a:r>
              <a:rPr lang="en-GB" sz="3200"/>
              <a:t>microscopy</a:t>
            </a:r>
            <a:r>
              <a:rPr lang="en-GB" sz="3200"/>
              <a:t> water quality detection system</a:t>
            </a:r>
            <a:endParaRPr sz="3200">
              <a:solidFill>
                <a:schemeClr val="lt1"/>
              </a:solidFill>
            </a:endParaRPr>
          </a:p>
        </p:txBody>
      </p:sp>
      <p:sp>
        <p:nvSpPr>
          <p:cNvPr id="119" name="Google Shape;119;p14"/>
          <p:cNvSpPr txBox="1"/>
          <p:nvPr>
            <p:ph type="subTitle" idx="1"/>
          </p:nvPr>
        </p:nvSpPr>
        <p:spPr>
          <a:xfrm>
            <a:off x="2192100" y="3041525"/>
            <a:ext cx="6030300" cy="516000"/>
          </a:xfrm>
          <a:prstGeom prst="rect">
            <a:avLst/>
          </a:prstGeom>
        </p:spPr>
        <p:txBody>
          <a:bodyPr spcFirstLastPara="1" wrap="square" lIns="91425" tIns="91425" rIns="91425" bIns="91425" anchor="t" anchorCtr="0">
            <a:noAutofit/>
          </a:bodyPr>
          <a:lstStyle/>
          <a:p>
            <a:pPr marL="0" marR="0" lvl="0" indent="0" algn="r" rtl="0">
              <a:lnSpc>
                <a:spcPct val="100000"/>
              </a:lnSpc>
              <a:spcBef>
                <a:spcPts val="0"/>
              </a:spcBef>
              <a:spcAft>
                <a:spcPts val="0"/>
              </a:spcAft>
              <a:buNone/>
            </a:pPr>
            <a:r>
              <a:rPr lang="en-GB" sz="900"/>
              <a:t>Princeton International School of Mathematics and Science</a:t>
            </a:r>
            <a:endParaRPr sz="200" b="1" cap="small">
              <a:solidFill>
                <a:srgbClr val="FFFFFF"/>
              </a:solidFill>
              <a:latin typeface="Georgia" panose="02040502050405020303"/>
              <a:ea typeface="Georgia" panose="02040502050405020303"/>
              <a:cs typeface="Georgia" panose="02040502050405020303"/>
              <a:sym typeface="Georgia" panose="02040502050405020303"/>
            </a:endParaRPr>
          </a:p>
          <a:p>
            <a:pPr marL="0" lvl="0" indent="0" algn="r" rtl="0">
              <a:spcBef>
                <a:spcPts val="0"/>
              </a:spcBef>
              <a:spcAft>
                <a:spcPts val="0"/>
              </a:spcAft>
              <a:buNone/>
            </a:pPr>
            <a:r>
              <a:rPr lang="en-GB"/>
              <a:t>Taven Chen</a:t>
            </a:r>
            <a:endParaRPr lang="en-GB"/>
          </a:p>
          <a:p>
            <a:pPr marL="0" lvl="0" indent="0" algn="r" rtl="0">
              <a:spcBef>
                <a:spcPts val="0"/>
              </a:spcBef>
              <a:spcAft>
                <a:spcPts val="0"/>
              </a:spcAft>
              <a:buNone/>
            </a:pPr>
          </a:p>
        </p:txBody>
      </p:sp>
      <p:cxnSp>
        <p:nvCxnSpPr>
          <p:cNvPr id="120" name="Google Shape;120;p14"/>
          <p:cNvCxnSpPr/>
          <p:nvPr/>
        </p:nvCxnSpPr>
        <p:spPr>
          <a:xfrm>
            <a:off x="2385000" y="2926450"/>
            <a:ext cx="5837400" cy="0"/>
          </a:xfrm>
          <a:prstGeom prst="straightConnector1">
            <a:avLst/>
          </a:prstGeom>
          <a:noFill/>
          <a:ln w="9525" cap="flat" cmpd="sng">
            <a:solidFill>
              <a:schemeClr val="lt1"/>
            </a:solidFill>
            <a:prstDash val="solid"/>
            <a:round/>
            <a:headEnd type="none" w="med" len="med"/>
            <a:tailEnd type="none" w="med" len="med"/>
          </a:ln>
        </p:spPr>
      </p:cxnSp>
      <p:sp>
        <p:nvSpPr>
          <p:cNvPr id="121" name="Google Shape;121;p14"/>
          <p:cNvSpPr txBox="1"/>
          <p:nvPr/>
        </p:nvSpPr>
        <p:spPr>
          <a:xfrm>
            <a:off x="1399175" y="3192525"/>
            <a:ext cx="37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122" name="Google Shape;122;p14"/>
          <p:cNvPicPr preferRelativeResize="0"/>
          <p:nvPr/>
        </p:nvPicPr>
        <p:blipFill>
          <a:blip r:embed="rId1"/>
          <a:stretch>
            <a:fillRect/>
          </a:stretch>
        </p:blipFill>
        <p:spPr>
          <a:xfrm>
            <a:off x="568625" y="2560900"/>
            <a:ext cx="1759725" cy="21166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244" name="Shape 244"/>
        <p:cNvGrpSpPr/>
        <p:nvPr/>
      </p:nvGrpSpPr>
      <p:grpSpPr>
        <a:xfrm>
          <a:off x="0" y="0"/>
          <a:ext cx="0" cy="0"/>
          <a:chOff x="0" y="0"/>
          <a:chExt cx="0" cy="0"/>
        </a:xfrm>
      </p:grpSpPr>
      <p:sp>
        <p:nvSpPr>
          <p:cNvPr id="245" name="Google Shape;245;p24"/>
          <p:cNvSpPr txBox="1"/>
          <p:nvPr>
            <p:ph type="title"/>
          </p:nvPr>
        </p:nvSpPr>
        <p:spPr>
          <a:xfrm>
            <a:off x="938250" y="3266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Pros and Cons</a:t>
            </a:r>
            <a:endParaRPr lang="en-GB"/>
          </a:p>
        </p:txBody>
      </p:sp>
      <p:sp>
        <p:nvSpPr>
          <p:cNvPr id="246" name="Google Shape;246;p24"/>
          <p:cNvSpPr txBox="1"/>
          <p:nvPr/>
        </p:nvSpPr>
        <p:spPr>
          <a:xfrm>
            <a:off x="4332025" y="2230263"/>
            <a:ext cx="811500" cy="4212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None/>
            </a:pPr>
            <a:r>
              <a:rPr lang="en-GB" sz="2200">
                <a:solidFill>
                  <a:schemeClr val="accent1"/>
                </a:solidFill>
                <a:latin typeface="Albert Sans SemiBold"/>
                <a:ea typeface="Albert Sans SemiBold"/>
                <a:cs typeface="Albert Sans SemiBold"/>
                <a:sym typeface="Albert Sans SemiBold"/>
              </a:rPr>
              <a:t>Pros</a:t>
            </a:r>
            <a:endParaRPr sz="2200">
              <a:solidFill>
                <a:schemeClr val="accent1"/>
              </a:solidFill>
              <a:latin typeface="Albert Sans SemiBold"/>
              <a:ea typeface="Albert Sans SemiBold"/>
              <a:cs typeface="Albert Sans SemiBold"/>
              <a:sym typeface="Albert Sans SemiBold"/>
            </a:endParaRPr>
          </a:p>
        </p:txBody>
      </p:sp>
      <p:grpSp>
        <p:nvGrpSpPr>
          <p:cNvPr id="247" name="Google Shape;247;p24"/>
          <p:cNvGrpSpPr/>
          <p:nvPr/>
        </p:nvGrpSpPr>
        <p:grpSpPr>
          <a:xfrm>
            <a:off x="5574000" y="1355175"/>
            <a:ext cx="2980325" cy="682200"/>
            <a:chOff x="3363525" y="1266575"/>
            <a:chExt cx="2980325" cy="682200"/>
          </a:xfrm>
        </p:grpSpPr>
        <p:sp>
          <p:nvSpPr>
            <p:cNvPr id="248" name="Google Shape;248;p24"/>
            <p:cNvSpPr/>
            <p:nvPr/>
          </p:nvSpPr>
          <p:spPr>
            <a:xfrm>
              <a:off x="3363525" y="1266575"/>
              <a:ext cx="682200" cy="6822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solidFill>
                    <a:schemeClr val="accent1"/>
                  </a:solidFill>
                  <a:latin typeface="Albert Sans SemiBold"/>
                  <a:ea typeface="Albert Sans SemiBold"/>
                  <a:cs typeface="Albert Sans SemiBold"/>
                  <a:sym typeface="Albert Sans SemiBold"/>
                </a:rPr>
                <a:t>1</a:t>
              </a:r>
              <a:endParaRPr sz="2400"/>
            </a:p>
          </p:txBody>
        </p:sp>
        <p:sp>
          <p:nvSpPr>
            <p:cNvPr id="249" name="Google Shape;249;p24"/>
            <p:cNvSpPr txBox="1"/>
            <p:nvPr/>
          </p:nvSpPr>
          <p:spPr>
            <a:xfrm>
              <a:off x="4180550" y="1397075"/>
              <a:ext cx="2163300" cy="421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Low cost and </a:t>
              </a:r>
              <a:r>
                <a:rPr lang="en-GB">
                  <a:solidFill>
                    <a:schemeClr val="lt1"/>
                  </a:solidFill>
                  <a:latin typeface="Urbanist" panose="020B0A04040200000203"/>
                  <a:ea typeface="Urbanist" panose="020B0A04040200000203"/>
                  <a:cs typeface="Urbanist" panose="020B0A04040200000203"/>
                  <a:sym typeface="Urbanist" panose="020B0A04040200000203"/>
                </a:rPr>
                <a:t>lightweight</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grpSp>
      <p:grpSp>
        <p:nvGrpSpPr>
          <p:cNvPr id="250" name="Google Shape;250;p24"/>
          <p:cNvGrpSpPr/>
          <p:nvPr/>
        </p:nvGrpSpPr>
        <p:grpSpPr>
          <a:xfrm>
            <a:off x="5573975" y="2089713"/>
            <a:ext cx="3640000" cy="702300"/>
            <a:chOff x="3363525" y="2404650"/>
            <a:chExt cx="3640000" cy="702300"/>
          </a:xfrm>
        </p:grpSpPr>
        <p:sp>
          <p:nvSpPr>
            <p:cNvPr id="251" name="Google Shape;251;p24"/>
            <p:cNvSpPr txBox="1"/>
            <p:nvPr/>
          </p:nvSpPr>
          <p:spPr>
            <a:xfrm>
              <a:off x="4239325" y="2545213"/>
              <a:ext cx="2764200" cy="421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Non-contact and real time</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52" name="Google Shape;252;p24"/>
            <p:cNvSpPr/>
            <p:nvPr/>
          </p:nvSpPr>
          <p:spPr>
            <a:xfrm>
              <a:off x="3363525" y="2404650"/>
              <a:ext cx="702300" cy="7023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solidFill>
                    <a:schemeClr val="accent1"/>
                  </a:solidFill>
                  <a:latin typeface="Albert Sans SemiBold"/>
                  <a:ea typeface="Albert Sans SemiBold"/>
                  <a:cs typeface="Albert Sans SemiBold"/>
                  <a:sym typeface="Albert Sans SemiBold"/>
                </a:rPr>
                <a:t>2</a:t>
              </a:r>
              <a:endParaRPr sz="2400"/>
            </a:p>
          </p:txBody>
        </p:sp>
      </p:grpSp>
      <p:grpSp>
        <p:nvGrpSpPr>
          <p:cNvPr id="253" name="Google Shape;253;p24"/>
          <p:cNvGrpSpPr/>
          <p:nvPr/>
        </p:nvGrpSpPr>
        <p:grpSpPr>
          <a:xfrm>
            <a:off x="5574125" y="2887300"/>
            <a:ext cx="2507925" cy="678000"/>
            <a:chOff x="3363800" y="3138975"/>
            <a:chExt cx="2507925" cy="678000"/>
          </a:xfrm>
        </p:grpSpPr>
        <p:sp>
          <p:nvSpPr>
            <p:cNvPr id="254" name="Google Shape;254;p24"/>
            <p:cNvSpPr txBox="1"/>
            <p:nvPr/>
          </p:nvSpPr>
          <p:spPr>
            <a:xfrm>
              <a:off x="4259225" y="3285075"/>
              <a:ext cx="1612500" cy="3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3D measurement</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55" name="Google Shape;255;p24"/>
            <p:cNvSpPr/>
            <p:nvPr/>
          </p:nvSpPr>
          <p:spPr>
            <a:xfrm>
              <a:off x="3363800" y="3138975"/>
              <a:ext cx="678000" cy="6780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solidFill>
                    <a:schemeClr val="accent1"/>
                  </a:solidFill>
                  <a:latin typeface="Albert Sans SemiBold"/>
                  <a:ea typeface="Albert Sans SemiBold"/>
                  <a:cs typeface="Albert Sans SemiBold"/>
                  <a:sym typeface="Albert Sans SemiBold"/>
                </a:rPr>
                <a:t>3</a:t>
              </a:r>
              <a:endParaRPr sz="2400"/>
            </a:p>
          </p:txBody>
        </p:sp>
      </p:grpSp>
      <p:cxnSp>
        <p:nvCxnSpPr>
          <p:cNvPr id="256" name="Google Shape;256;p24"/>
          <p:cNvCxnSpPr>
            <a:stCxn id="246" idx="0"/>
            <a:endCxn id="248" idx="2"/>
          </p:cNvCxnSpPr>
          <p:nvPr/>
        </p:nvCxnSpPr>
        <p:spPr>
          <a:xfrm rot="-5400000">
            <a:off x="4888825" y="1545213"/>
            <a:ext cx="534000" cy="836100"/>
          </a:xfrm>
          <a:prstGeom prst="bentConnector2">
            <a:avLst/>
          </a:prstGeom>
          <a:noFill/>
          <a:ln w="9525" cap="flat" cmpd="sng">
            <a:solidFill>
              <a:schemeClr val="accent1"/>
            </a:solidFill>
            <a:prstDash val="solid"/>
            <a:round/>
            <a:headEnd type="none" w="med" len="med"/>
            <a:tailEnd type="stealth" w="med" len="med"/>
          </a:ln>
        </p:spPr>
      </p:cxnSp>
      <p:cxnSp>
        <p:nvCxnSpPr>
          <p:cNvPr id="257" name="Google Shape;257;p24"/>
          <p:cNvCxnSpPr/>
          <p:nvPr/>
        </p:nvCxnSpPr>
        <p:spPr>
          <a:xfrm>
            <a:off x="5057675" y="2440863"/>
            <a:ext cx="430500" cy="0"/>
          </a:xfrm>
          <a:prstGeom prst="straightConnector1">
            <a:avLst/>
          </a:prstGeom>
          <a:noFill/>
          <a:ln w="9525" cap="flat" cmpd="sng">
            <a:solidFill>
              <a:schemeClr val="accent1"/>
            </a:solidFill>
            <a:prstDash val="solid"/>
            <a:round/>
            <a:headEnd type="none" w="med" len="med"/>
            <a:tailEnd type="stealth" w="med" len="med"/>
          </a:ln>
        </p:spPr>
      </p:cxnSp>
      <p:cxnSp>
        <p:nvCxnSpPr>
          <p:cNvPr id="258" name="Google Shape;258;p24"/>
          <p:cNvCxnSpPr>
            <a:stCxn id="246" idx="2"/>
            <a:endCxn id="255" idx="2"/>
          </p:cNvCxnSpPr>
          <p:nvPr/>
        </p:nvCxnSpPr>
        <p:spPr>
          <a:xfrm rot="-5400000" flipH="1">
            <a:off x="4868575" y="2520663"/>
            <a:ext cx="574800" cy="836400"/>
          </a:xfrm>
          <a:prstGeom prst="bentConnector2">
            <a:avLst/>
          </a:prstGeom>
          <a:noFill/>
          <a:ln w="9525" cap="flat" cmpd="sng">
            <a:solidFill>
              <a:schemeClr val="accent1"/>
            </a:solidFill>
            <a:prstDash val="solid"/>
            <a:round/>
            <a:headEnd type="none" w="med" len="med"/>
            <a:tailEnd type="stealth" w="med" len="med"/>
          </a:ln>
        </p:spPr>
      </p:cxnSp>
      <p:pic>
        <p:nvPicPr>
          <p:cNvPr id="259" name="Google Shape;259;p24"/>
          <p:cNvPicPr preferRelativeResize="0"/>
          <p:nvPr/>
        </p:nvPicPr>
        <p:blipFill>
          <a:blip r:embed="rId1"/>
          <a:stretch>
            <a:fillRect/>
          </a:stretch>
        </p:blipFill>
        <p:spPr>
          <a:xfrm>
            <a:off x="461475" y="3747375"/>
            <a:ext cx="8173026" cy="840350"/>
          </a:xfrm>
          <a:prstGeom prst="rect">
            <a:avLst/>
          </a:prstGeom>
          <a:noFill/>
          <a:ln>
            <a:noFill/>
          </a:ln>
        </p:spPr>
      </p:pic>
      <p:sp>
        <p:nvSpPr>
          <p:cNvPr id="260" name="Google Shape;260;p24"/>
          <p:cNvSpPr txBox="1"/>
          <p:nvPr/>
        </p:nvSpPr>
        <p:spPr>
          <a:xfrm>
            <a:off x="3486976" y="2230275"/>
            <a:ext cx="898200" cy="421200"/>
          </a:xfrm>
          <a:prstGeom prst="rect">
            <a:avLst/>
          </a:prstGeom>
          <a:noFill/>
          <a:ln>
            <a:noFill/>
          </a:ln>
        </p:spPr>
        <p:txBody>
          <a:bodyPr spcFirstLastPara="1" wrap="square" lIns="91425" tIns="91425" rIns="91425" bIns="91425" anchor="b" anchorCtr="0">
            <a:noAutofit/>
          </a:bodyPr>
          <a:lstStyle/>
          <a:p>
            <a:pPr marL="0" marR="0" lvl="0" indent="0" algn="l" rtl="0">
              <a:lnSpc>
                <a:spcPct val="115000"/>
              </a:lnSpc>
              <a:spcBef>
                <a:spcPts val="0"/>
              </a:spcBef>
              <a:spcAft>
                <a:spcPts val="0"/>
              </a:spcAft>
              <a:buNone/>
            </a:pPr>
            <a:r>
              <a:rPr lang="en-GB" sz="2200">
                <a:solidFill>
                  <a:schemeClr val="accent1"/>
                </a:solidFill>
                <a:latin typeface="Albert Sans SemiBold"/>
                <a:ea typeface="Albert Sans SemiBold"/>
                <a:cs typeface="Albert Sans SemiBold"/>
                <a:sym typeface="Albert Sans SemiBold"/>
              </a:rPr>
              <a:t>Cons</a:t>
            </a:r>
            <a:endParaRPr sz="2200">
              <a:solidFill>
                <a:schemeClr val="accent1"/>
              </a:solidFill>
              <a:latin typeface="Albert Sans SemiBold"/>
              <a:ea typeface="Albert Sans SemiBold"/>
              <a:cs typeface="Albert Sans SemiBold"/>
              <a:sym typeface="Albert Sans SemiBold"/>
            </a:endParaRPr>
          </a:p>
        </p:txBody>
      </p:sp>
      <p:grpSp>
        <p:nvGrpSpPr>
          <p:cNvPr id="261" name="Google Shape;261;p24"/>
          <p:cNvGrpSpPr/>
          <p:nvPr/>
        </p:nvGrpSpPr>
        <p:grpSpPr>
          <a:xfrm>
            <a:off x="199375" y="1328475"/>
            <a:ext cx="2845600" cy="682200"/>
            <a:chOff x="-559725" y="1318900"/>
            <a:chExt cx="2845600" cy="682200"/>
          </a:xfrm>
        </p:grpSpPr>
        <p:sp>
          <p:nvSpPr>
            <p:cNvPr id="262" name="Google Shape;262;p24"/>
            <p:cNvSpPr/>
            <p:nvPr/>
          </p:nvSpPr>
          <p:spPr>
            <a:xfrm>
              <a:off x="1603675" y="1318900"/>
              <a:ext cx="682200" cy="6822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solidFill>
                    <a:schemeClr val="accent1"/>
                  </a:solidFill>
                  <a:latin typeface="Albert Sans SemiBold"/>
                  <a:ea typeface="Albert Sans SemiBold"/>
                  <a:cs typeface="Albert Sans SemiBold"/>
                  <a:sym typeface="Albert Sans SemiBold"/>
                </a:rPr>
                <a:t>1</a:t>
              </a:r>
              <a:endParaRPr sz="2400"/>
            </a:p>
          </p:txBody>
        </p:sp>
        <p:sp>
          <p:nvSpPr>
            <p:cNvPr id="263" name="Google Shape;263;p24"/>
            <p:cNvSpPr txBox="1"/>
            <p:nvPr/>
          </p:nvSpPr>
          <p:spPr>
            <a:xfrm>
              <a:off x="-559725" y="1345588"/>
              <a:ext cx="2163300" cy="421200"/>
            </a:xfrm>
            <a:prstGeom prst="rect">
              <a:avLst/>
            </a:prstGeom>
            <a:noFill/>
            <a:ln>
              <a:noFill/>
            </a:ln>
          </p:spPr>
          <p:txBody>
            <a:bodyPr spcFirstLastPara="1" wrap="square" lIns="91425" tIns="91425" rIns="91425" bIns="91425" anchor="t" anchorCtr="0">
              <a:noAutofit/>
            </a:bodyPr>
            <a:lstStyle/>
            <a:p>
              <a:pPr marL="0" marR="0" lvl="0" indent="0" algn="r"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Iterative algorithm time optimization</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grpSp>
      <p:grpSp>
        <p:nvGrpSpPr>
          <p:cNvPr id="264" name="Google Shape;264;p24"/>
          <p:cNvGrpSpPr/>
          <p:nvPr/>
        </p:nvGrpSpPr>
        <p:grpSpPr>
          <a:xfrm>
            <a:off x="727875" y="2871063"/>
            <a:ext cx="2354400" cy="678000"/>
            <a:chOff x="15125" y="3312988"/>
            <a:chExt cx="2354400" cy="678000"/>
          </a:xfrm>
        </p:grpSpPr>
        <p:sp>
          <p:nvSpPr>
            <p:cNvPr id="265" name="Google Shape;265;p24"/>
            <p:cNvSpPr txBox="1"/>
            <p:nvPr/>
          </p:nvSpPr>
          <p:spPr>
            <a:xfrm>
              <a:off x="15125" y="3459100"/>
              <a:ext cx="1676400" cy="385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Conjugate phase residue</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66" name="Google Shape;266;p24"/>
            <p:cNvSpPr/>
            <p:nvPr/>
          </p:nvSpPr>
          <p:spPr>
            <a:xfrm>
              <a:off x="1691525" y="3312988"/>
              <a:ext cx="678000" cy="678000"/>
            </a:xfrm>
            <a:prstGeom prst="ellips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GB" sz="2400">
                  <a:solidFill>
                    <a:schemeClr val="accent1"/>
                  </a:solidFill>
                  <a:latin typeface="Albert Sans SemiBold"/>
                  <a:ea typeface="Albert Sans SemiBold"/>
                  <a:cs typeface="Albert Sans SemiBold"/>
                  <a:sym typeface="Albert Sans SemiBold"/>
                </a:rPr>
                <a:t>2</a:t>
              </a:r>
              <a:endParaRPr sz="2400"/>
            </a:p>
          </p:txBody>
        </p:sp>
      </p:grpSp>
      <p:cxnSp>
        <p:nvCxnSpPr>
          <p:cNvPr id="267" name="Google Shape;267;p24"/>
          <p:cNvCxnSpPr>
            <a:stCxn id="260" idx="0"/>
            <a:endCxn id="262" idx="6"/>
          </p:cNvCxnSpPr>
          <p:nvPr/>
        </p:nvCxnSpPr>
        <p:spPr>
          <a:xfrm rot="5400000" flipH="1">
            <a:off x="3210226" y="1504425"/>
            <a:ext cx="560700" cy="891000"/>
          </a:xfrm>
          <a:prstGeom prst="bentConnector2">
            <a:avLst/>
          </a:prstGeom>
          <a:noFill/>
          <a:ln w="9525" cap="flat" cmpd="sng">
            <a:solidFill>
              <a:schemeClr val="accent1"/>
            </a:solidFill>
            <a:prstDash val="solid"/>
            <a:round/>
            <a:headEnd type="none" w="med" len="med"/>
            <a:tailEnd type="stealth" w="med" len="med"/>
          </a:ln>
        </p:spPr>
      </p:cxnSp>
      <p:cxnSp>
        <p:nvCxnSpPr>
          <p:cNvPr id="268" name="Google Shape;268;p24"/>
          <p:cNvCxnSpPr>
            <a:stCxn id="260" idx="2"/>
            <a:endCxn id="266" idx="6"/>
          </p:cNvCxnSpPr>
          <p:nvPr/>
        </p:nvCxnSpPr>
        <p:spPr>
          <a:xfrm rot="5400000">
            <a:off x="3229876" y="2503875"/>
            <a:ext cx="558600" cy="853800"/>
          </a:xfrm>
          <a:prstGeom prst="bentConnector2">
            <a:avLst/>
          </a:prstGeom>
          <a:noFill/>
          <a:ln w="9525" cap="flat" cmpd="sng">
            <a:solidFill>
              <a:schemeClr val="accent1"/>
            </a:solidFill>
            <a:prstDash val="solid"/>
            <a:round/>
            <a:headEnd type="none" w="med" len="med"/>
            <a:tailEnd type="stealth"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p:nvPr>
            <p:ph type="title"/>
          </p:nvPr>
        </p:nvSpPr>
        <p:spPr>
          <a:xfrm>
            <a:off x="937615" y="339664"/>
            <a:ext cx="7267500" cy="501600"/>
          </a:xfrm>
        </p:spPr>
        <p:txBody>
          <a:bodyPr/>
          <a:p>
            <a:r>
              <a:rPr lang="en-US" altLang="zh-CN"/>
              <a:t>C</a:t>
            </a:r>
            <a:r>
              <a:rPr lang="en-US" dirty="0">
                <a:solidFill>
                  <a:schemeClr val="bg1"/>
                </a:solidFill>
                <a:sym typeface="+mn-ea"/>
              </a:rPr>
              <a:t>onclusion</a:t>
            </a:r>
            <a:endParaRPr lang="en-US" altLang="zh-CN"/>
          </a:p>
        </p:txBody>
      </p:sp>
      <p:sp>
        <p:nvSpPr>
          <p:cNvPr id="3" name="文本框 2"/>
          <p:cNvSpPr txBox="1"/>
          <p:nvPr/>
        </p:nvSpPr>
        <p:spPr>
          <a:xfrm>
            <a:off x="5652135" y="915670"/>
            <a:ext cx="3433445" cy="1419860"/>
          </a:xfrm>
          <a:prstGeom prst="rect">
            <a:avLst/>
          </a:prstGeom>
          <a:noFill/>
        </p:spPr>
        <p:txBody>
          <a:bodyPr wrap="square" rtlCol="0" anchor="t">
            <a:noAutofit/>
          </a:bodyPr>
          <a:p>
            <a:pPr algn="l">
              <a:buSzTx/>
            </a:pPr>
            <a:r>
              <a:rPr lang="en-US" dirty="0">
                <a:solidFill>
                  <a:srgbClr val="92D050"/>
                </a:solidFill>
                <a:sym typeface="+mn-ea"/>
              </a:rPr>
              <a:t>contact-free √</a:t>
            </a:r>
            <a:endParaRPr lang="en-US" dirty="0">
              <a:solidFill>
                <a:srgbClr val="92D050"/>
              </a:solidFill>
            </a:endParaRPr>
          </a:p>
          <a:p>
            <a:pPr algn="l">
              <a:buSzTx/>
            </a:pPr>
            <a:r>
              <a:rPr lang="en-US" dirty="0">
                <a:solidFill>
                  <a:srgbClr val="92D050"/>
                </a:solidFill>
                <a:sym typeface="+mn-ea"/>
              </a:rPr>
              <a:t>3-D imaging </a:t>
            </a:r>
            <a:r>
              <a:rPr lang="en-US" dirty="0">
                <a:solidFill>
                  <a:srgbClr val="92D050"/>
                </a:solidFill>
                <a:sym typeface="+mn-ea"/>
              </a:rPr>
              <a:t>√</a:t>
            </a:r>
            <a:endParaRPr lang="en-US" dirty="0">
              <a:solidFill>
                <a:srgbClr val="92D050"/>
              </a:solidFill>
            </a:endParaRPr>
          </a:p>
          <a:p>
            <a:pPr algn="l">
              <a:buSzTx/>
            </a:pPr>
            <a:r>
              <a:rPr lang="en-US" dirty="0">
                <a:solidFill>
                  <a:srgbClr val="92D050"/>
                </a:solidFill>
                <a:sym typeface="+mn-ea"/>
              </a:rPr>
              <a:t>wide FOVs </a:t>
            </a:r>
            <a:r>
              <a:rPr lang="en-US" dirty="0">
                <a:solidFill>
                  <a:srgbClr val="92D050"/>
                </a:solidFill>
                <a:sym typeface="+mn-ea"/>
              </a:rPr>
              <a:t>√</a:t>
            </a:r>
            <a:endParaRPr lang="en-US" dirty="0">
              <a:solidFill>
                <a:srgbClr val="92D050"/>
              </a:solidFill>
            </a:endParaRPr>
          </a:p>
          <a:p>
            <a:pPr algn="l">
              <a:buSzTx/>
            </a:pPr>
            <a:r>
              <a:rPr lang="en-US" dirty="0">
                <a:solidFill>
                  <a:srgbClr val="92D050"/>
                </a:solidFill>
                <a:sym typeface="+mn-ea"/>
              </a:rPr>
              <a:t>high resolution </a:t>
            </a:r>
            <a:r>
              <a:rPr lang="en-US" dirty="0">
                <a:solidFill>
                  <a:srgbClr val="92D050"/>
                </a:solidFill>
                <a:sym typeface="+mn-ea"/>
              </a:rPr>
              <a:t>√</a:t>
            </a:r>
            <a:endParaRPr lang="en-US" dirty="0">
              <a:solidFill>
                <a:srgbClr val="92D050"/>
              </a:solidFill>
            </a:endParaRPr>
          </a:p>
          <a:p>
            <a:pPr algn="l">
              <a:buSzTx/>
            </a:pPr>
            <a:r>
              <a:rPr lang="en-US" dirty="0">
                <a:solidFill>
                  <a:srgbClr val="92D050"/>
                </a:solidFill>
                <a:sym typeface="+mn-ea"/>
              </a:rPr>
              <a:t>cost-effective design </a:t>
            </a:r>
            <a:r>
              <a:rPr lang="en-US" dirty="0">
                <a:solidFill>
                  <a:srgbClr val="92D050"/>
                </a:solidFill>
                <a:sym typeface="+mn-ea"/>
              </a:rPr>
              <a:t>√</a:t>
            </a:r>
            <a:endParaRPr lang="en-US" dirty="0">
              <a:solidFill>
                <a:srgbClr val="92D050"/>
              </a:solidFill>
              <a:sym typeface="+mn-ea"/>
            </a:endParaRPr>
          </a:p>
          <a:p>
            <a:pPr algn="l">
              <a:buSzTx/>
            </a:pPr>
            <a:r>
              <a:rPr lang="en-US" dirty="0">
                <a:solidFill>
                  <a:srgbClr val="92D050"/>
                </a:solidFill>
                <a:sym typeface="+mn-ea"/>
              </a:rPr>
              <a:t>level set based cell segmentation</a:t>
            </a:r>
            <a:r>
              <a:rPr lang="en-US" dirty="0">
                <a:solidFill>
                  <a:srgbClr val="92D050"/>
                </a:solidFill>
                <a:sym typeface="+mn-ea"/>
              </a:rPr>
              <a:t>√</a:t>
            </a:r>
            <a:endParaRPr lang="en-US" dirty="0">
              <a:solidFill>
                <a:srgbClr val="92D050"/>
              </a:solidFill>
              <a:sym typeface="+mn-ea"/>
            </a:endParaRPr>
          </a:p>
        </p:txBody>
      </p:sp>
      <p:sp>
        <p:nvSpPr>
          <p:cNvPr id="4" name="文本框 3"/>
          <p:cNvSpPr txBox="1"/>
          <p:nvPr/>
        </p:nvSpPr>
        <p:spPr>
          <a:xfrm>
            <a:off x="937895" y="1059815"/>
            <a:ext cx="4472940" cy="1014730"/>
          </a:xfrm>
          <a:prstGeom prst="rect">
            <a:avLst/>
          </a:prstGeom>
          <a:noFill/>
        </p:spPr>
        <p:txBody>
          <a:bodyPr wrap="square" rtlCol="0">
            <a:spAutoFit/>
          </a:bodyPr>
          <a:p>
            <a:r>
              <a:rPr lang="en-US" altLang="zh-CN" sz="1200">
                <a:solidFill>
                  <a:schemeClr val="bg1"/>
                </a:solidFill>
              </a:rPr>
              <a:t>My</a:t>
            </a:r>
            <a:r>
              <a:rPr lang="zh-CN" altLang="en-US" sz="1200">
                <a:solidFill>
                  <a:schemeClr val="bg1"/>
                </a:solidFill>
              </a:rPr>
              <a:t> study into digital holographic microscopy (DHM) and lensless digital holographic microscopy (LDHM) as tools for assessing water quality through plankton analysis marks a significant step towards innovative environmental monitoring methods</a:t>
            </a:r>
            <a:endParaRPr lang="zh-CN" altLang="en-US" sz="1200">
              <a:solidFill>
                <a:schemeClr val="bg1"/>
              </a:solidFill>
            </a:endParaRPr>
          </a:p>
        </p:txBody>
      </p:sp>
      <p:sp>
        <p:nvSpPr>
          <p:cNvPr id="6" name="文本框 5"/>
          <p:cNvSpPr txBox="1"/>
          <p:nvPr/>
        </p:nvSpPr>
        <p:spPr>
          <a:xfrm>
            <a:off x="899795" y="2499995"/>
            <a:ext cx="3048000" cy="306705"/>
          </a:xfrm>
          <a:prstGeom prst="rect">
            <a:avLst/>
          </a:prstGeom>
          <a:noFill/>
        </p:spPr>
        <p:txBody>
          <a:bodyPr wrap="square" rtlCol="0">
            <a:spAutoFit/>
          </a:bodyPr>
          <a:p>
            <a:r>
              <a:rPr lang="en-US" altLang="zh-CN">
                <a:solidFill>
                  <a:schemeClr val="bg1"/>
                </a:solidFill>
              </a:rPr>
              <a:t>Further Improvements</a:t>
            </a:r>
            <a:endParaRPr lang="en-US" altLang="zh-CN">
              <a:solidFill>
                <a:schemeClr val="bg1"/>
              </a:solidFill>
            </a:endParaRPr>
          </a:p>
        </p:txBody>
      </p:sp>
      <p:sp>
        <p:nvSpPr>
          <p:cNvPr id="7" name="文本框 6"/>
          <p:cNvSpPr txBox="1"/>
          <p:nvPr/>
        </p:nvSpPr>
        <p:spPr>
          <a:xfrm>
            <a:off x="899795" y="2715260"/>
            <a:ext cx="3048000" cy="2030095"/>
          </a:xfrm>
          <a:prstGeom prst="rect">
            <a:avLst/>
          </a:prstGeom>
          <a:noFill/>
        </p:spPr>
        <p:txBody>
          <a:bodyPr wrap="square" rtlCol="0">
            <a:spAutoFit/>
          </a:bodyPr>
          <a:p>
            <a:pPr marL="0" indent="0">
              <a:buNone/>
            </a:pPr>
            <a:r>
              <a:rPr lang="en-US" altLang="zh-CN" sz="900">
                <a:solidFill>
                  <a:schemeClr val="bg1"/>
                </a:solidFill>
              </a:rPr>
              <a:t>1. </a:t>
            </a:r>
            <a:r>
              <a:rPr lang="zh-CN" altLang="en-US" sz="900" b="1">
                <a:solidFill>
                  <a:schemeClr val="bg1"/>
                </a:solidFill>
              </a:rPr>
              <a:t>Incorporation of AI and Machine Learning:</a:t>
            </a:r>
            <a:r>
              <a:rPr lang="zh-CN" altLang="en-US" sz="900">
                <a:solidFill>
                  <a:schemeClr val="bg1"/>
                </a:solidFill>
              </a:rPr>
              <a:t> </a:t>
            </a:r>
            <a:endParaRPr lang="zh-CN" altLang="en-US" sz="900">
              <a:solidFill>
                <a:schemeClr val="bg1"/>
              </a:solidFill>
            </a:endParaRPr>
          </a:p>
          <a:p>
            <a:pPr marL="0" indent="0">
              <a:buNone/>
            </a:pPr>
            <a:r>
              <a:rPr lang="zh-CN" altLang="en-US" sz="900">
                <a:solidFill>
                  <a:schemeClr val="bg1"/>
                </a:solidFill>
              </a:rPr>
              <a:t>To automate plankton identification and counting, aiming to enhance analysis speed and accuracy.</a:t>
            </a:r>
            <a:endParaRPr lang="zh-CN" altLang="en-US" sz="900">
              <a:solidFill>
                <a:schemeClr val="bg1"/>
              </a:solidFill>
            </a:endParaRPr>
          </a:p>
          <a:p>
            <a:pPr marL="0" indent="0">
              <a:buNone/>
            </a:pPr>
            <a:r>
              <a:rPr lang="en-US" altLang="zh-CN" sz="900">
                <a:solidFill>
                  <a:schemeClr val="bg1"/>
                </a:solidFill>
              </a:rPr>
              <a:t>2. </a:t>
            </a:r>
            <a:r>
              <a:rPr lang="zh-CN" altLang="en-US" sz="900" b="1">
                <a:solidFill>
                  <a:schemeClr val="bg1"/>
                </a:solidFill>
              </a:rPr>
              <a:t>Expansion of Plankton Image Database: </a:t>
            </a:r>
            <a:endParaRPr lang="zh-CN" altLang="en-US" sz="900" b="1">
              <a:solidFill>
                <a:schemeClr val="bg1"/>
              </a:solidFill>
            </a:endParaRPr>
          </a:p>
          <a:p>
            <a:pPr marL="0" indent="0">
              <a:buNone/>
            </a:pPr>
            <a:r>
              <a:rPr lang="zh-CN" altLang="en-US" sz="900">
                <a:solidFill>
                  <a:schemeClr val="bg1"/>
                </a:solidFill>
              </a:rPr>
              <a:t>To improve system sensitivity across various pollution types by including images under different conditions.</a:t>
            </a:r>
            <a:endParaRPr lang="zh-CN" altLang="en-US" sz="900">
              <a:solidFill>
                <a:schemeClr val="bg1"/>
              </a:solidFill>
            </a:endParaRPr>
          </a:p>
          <a:p>
            <a:pPr marL="0" indent="0">
              <a:buNone/>
            </a:pPr>
            <a:r>
              <a:rPr lang="en-US" altLang="zh-CN" sz="900">
                <a:solidFill>
                  <a:schemeClr val="bg1"/>
                </a:solidFill>
              </a:rPr>
              <a:t>3. </a:t>
            </a:r>
            <a:r>
              <a:rPr lang="zh-CN" altLang="en-US" sz="900" b="1">
                <a:solidFill>
                  <a:schemeClr val="bg1"/>
                </a:solidFill>
              </a:rPr>
              <a:t>Improvements in Portability and Field-Readiness: </a:t>
            </a:r>
            <a:r>
              <a:rPr lang="zh-CN" altLang="en-US" sz="900">
                <a:solidFill>
                  <a:schemeClr val="bg1"/>
                </a:solidFill>
              </a:rPr>
              <a:t>To make the equipment more adaptable for use in varied environmental settings.</a:t>
            </a:r>
            <a:endParaRPr lang="zh-CN" altLang="en-US" sz="900">
              <a:solidFill>
                <a:schemeClr val="bg1"/>
              </a:solidFill>
            </a:endParaRPr>
          </a:p>
          <a:p>
            <a:pPr marL="0" indent="0">
              <a:buNone/>
            </a:pPr>
            <a:r>
              <a:rPr lang="en-US" altLang="zh-CN" sz="900">
                <a:solidFill>
                  <a:schemeClr val="bg1"/>
                </a:solidFill>
              </a:rPr>
              <a:t>4. </a:t>
            </a:r>
            <a:r>
              <a:rPr lang="zh-CN" altLang="en-US" sz="900" b="1">
                <a:solidFill>
                  <a:schemeClr val="bg1"/>
                </a:solidFill>
              </a:rPr>
              <a:t>Contribution to Water Quality Monitoring: </a:t>
            </a:r>
            <a:r>
              <a:rPr lang="zh-CN" altLang="en-US" sz="900">
                <a:solidFill>
                  <a:schemeClr val="bg1"/>
                </a:solidFill>
              </a:rPr>
              <a:t>Solidifying the proof of concept for advanced optical methods in environmental monitoring, aiming to augment efficiency, reach, and impact of global water quality initiatives.</a:t>
            </a:r>
            <a:endParaRPr lang="zh-CN" altLang="en-US" sz="900">
              <a:solidFill>
                <a:schemeClr val="bg1"/>
              </a:solidFill>
            </a:endParaRPr>
          </a:p>
        </p:txBody>
      </p:sp>
      <p:pic>
        <p:nvPicPr>
          <p:cNvPr id="8" name="图片 7"/>
          <p:cNvPicPr>
            <a:picLocks noChangeAspect="1"/>
          </p:cNvPicPr>
          <p:nvPr/>
        </p:nvPicPr>
        <p:blipFill>
          <a:blip r:embed="rId1"/>
          <a:stretch>
            <a:fillRect/>
          </a:stretch>
        </p:blipFill>
        <p:spPr>
          <a:xfrm>
            <a:off x="5003800" y="2310130"/>
            <a:ext cx="3031490" cy="1547495"/>
          </a:xfrm>
          <a:prstGeom prst="rect">
            <a:avLst/>
          </a:prstGeom>
        </p:spPr>
      </p:pic>
      <p:sp>
        <p:nvSpPr>
          <p:cNvPr id="9" name="文本框 8"/>
          <p:cNvSpPr txBox="1"/>
          <p:nvPr/>
        </p:nvSpPr>
        <p:spPr>
          <a:xfrm>
            <a:off x="4932045" y="4083685"/>
            <a:ext cx="3876040" cy="521970"/>
          </a:xfrm>
          <a:prstGeom prst="rect">
            <a:avLst/>
          </a:prstGeom>
          <a:noFill/>
        </p:spPr>
        <p:txBody>
          <a:bodyPr wrap="square" rtlCol="0">
            <a:spAutoFit/>
          </a:bodyPr>
          <a:p>
            <a:r>
              <a:rPr lang="en-US" altLang="zh-CN">
                <a:solidFill>
                  <a:schemeClr val="bg1"/>
                </a:solidFill>
              </a:rPr>
              <a:t>3D File, Example Code, Contact information:</a:t>
            </a:r>
            <a:endParaRPr lang="en-US" altLang="zh-CN">
              <a:solidFill>
                <a:schemeClr val="bg1"/>
              </a:solidFill>
            </a:endParaRPr>
          </a:p>
          <a:p>
            <a:r>
              <a:rPr lang="en-US" altLang="zh-CN">
                <a:solidFill>
                  <a:schemeClr val="bg1"/>
                </a:solidFill>
              </a:rPr>
              <a:t>https://chenwen051116.github.io/</a:t>
            </a:r>
            <a:endParaRPr lang="en-US" altLang="zh-CN">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272" name="Shape 272"/>
        <p:cNvGrpSpPr/>
        <p:nvPr/>
      </p:nvGrpSpPr>
      <p:grpSpPr>
        <a:xfrm>
          <a:off x="0" y="0"/>
          <a:ext cx="0" cy="0"/>
          <a:chOff x="0" y="0"/>
          <a:chExt cx="0" cy="0"/>
        </a:xfrm>
      </p:grpSpPr>
      <p:sp>
        <p:nvSpPr>
          <p:cNvPr id="273" name="Google Shape;273;p25"/>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R</a:t>
            </a:r>
            <a:r>
              <a:rPr lang="en-GB"/>
              <a:t>eferences</a:t>
            </a:r>
            <a:endParaRPr lang="en-GB"/>
          </a:p>
        </p:txBody>
      </p:sp>
      <p:sp>
        <p:nvSpPr>
          <p:cNvPr id="274" name="Google Shape;274;p25"/>
          <p:cNvSpPr txBox="1"/>
          <p:nvPr/>
        </p:nvSpPr>
        <p:spPr>
          <a:xfrm>
            <a:off x="710275" y="1082650"/>
            <a:ext cx="8102700" cy="3955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GB" sz="800">
                <a:solidFill>
                  <a:schemeClr val="lt1"/>
                </a:solidFill>
              </a:rPr>
              <a:t>1. Boyd, C. (2012). Water quality. Aquaculture: farming aquatic animals and plants. Wiley-Blackwell, Oxford, 52-83.</a:t>
            </a:r>
            <a:endParaRPr sz="800">
              <a:solidFill>
                <a:schemeClr val="lt1"/>
              </a:solidFill>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2. M.K. Kim, Digital Holographic Microscopy (Springer, 2011).</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3.U. Schnars and W. Jueptner, Digital Holography (Springer, 2005).</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4. B. Kemper and G. von Bally, “Digital holographic microscopy for live cell applications and technical inspection,” Appl. Opt. 47(4), A52–A61 (2008).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5. M. Takeda, H. Ina, and S. Kobayashi, “Fourier-transform method of fringe-pattern analysis for computer-based topography and interferometry,” J. Opt. Soc. Am. 72(1), 156–160 (1982).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6. M. Pirga and M. Kujawinska, “Two directional spatial-carrier phase-shifting method for analysis of crossed and closed fringe patterns,” Opt. Eng. 34(8), 2459 (1995).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7. T. Ikeda, G. Popescu, R. Dasari, and M. Feld, “Hilbert phase microscopy for investigating fast dynamics in transparent systems,” Opt. Lett. 30(10), 1165–1167 (2005).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8. Y. Park, C. Depeursinge, and G. Popescu, “Quantitative phase imaging in biomedicine,” Nat. Photonics 12(10), 578–589 (2018).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9. T. Kozacki and K. Falaggis, “Angular spectrum-based wave-propagation method with compact space bandwidth for large propagation distances,” Opt. Lett. 40(14), 3420–3423 (2015).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10. Y. Zhang, H. Wang, Y. Wu, M. Tamamitsu, and A. Ozcan, “Edge sparsity criterion for robust holographic autofocusing,” Opt. Lett. 42(19), 3824–3827 (2017).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11. Y. Wu, Y. Rivenson, Y. Zhang, Z. Wei, H. Günaydin, X. Lin, and A. Ozcan, “Extended depth-of-field in holographic imaging using deep-learning-based autofocusing and phase recovery,” Optica 5(6), 704–710 (2018).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12. A. Ozcan and E. McLeod, “Lensless Imaging and Sensing,” Annu. Rev. Biomed. Eng. 18(1), 77–102 (2016).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13. E. McLeod and A. Ozcan, “Unconventional methods of imaging: computational microscopy and compact implementations,” Rep. Prog. Phys. 79(7), 076001 (2016).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14. D. Gabor, “A New Microscopic Principle,” Nature 161(4098), 777–778 (1948). </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15. T. Agbana, H. Gong, A. Amoah, V. Bezzubik, M. Verhaegen, and G. Vdovin, “Aliasing, coherence, and resolution in a lensless holographic microscope,” Opt. Lett. 42(12), 2271–2274 (2017).</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16. Vashist SK, Mudanyali O, Schneider EM, Zengerle R, Ozcan A. 2013. Cellphone-based devices for bioanalytical sciences. Anal. Bioanal. Chem. 406:3263–77</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17. Ozcan A. 2014. Mobile phones democratize and cultivate next-generation imaging, diagnostics and measurement tools. Lab Chip 14:3187–94</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18. Greenbaum A, Ozcan A. 2012. Maskless imaging of dense samples using pixel super-resolution based multi-height lensfree on-chip microscopy. Opt. Expr. 20:3129–43</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19. Bishara W, Sikora U, Mudanyali O, Su T-W, Yaglidere O, et al. 2011. Handheld, lensless microscope identifies malaria parasites. SPIE Newsroom, Aug. 5. http://spie.org/x51571.xml</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20. Su T-W, Choi I, Feng J, Huang K, McLeod E, Ozcan A. 2013. Sperm trajectories form chiral ribbons. Sci. Rep. 3:1664</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21. Seo S, Isikman SO, Sencan I, Mudanyali O, Su T-W, et al. 2010. High-throughput lens-free blood analysis on a chip. Anal. Chem. 82:4621–27</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lnSpc>
                <a:spcPct val="115000"/>
              </a:lnSpc>
              <a:spcBef>
                <a:spcPts val="0"/>
              </a:spcBef>
              <a:spcAft>
                <a:spcPts val="0"/>
              </a:spcAft>
              <a:buNone/>
            </a:pPr>
            <a:r>
              <a:rPr lang="en-GB" sz="800">
                <a:solidFill>
                  <a:schemeClr val="lt1"/>
                </a:solidFill>
                <a:latin typeface="Times New Roman" panose="02020603050405020304"/>
                <a:ea typeface="Times New Roman" panose="02020603050405020304"/>
                <a:cs typeface="Times New Roman" panose="02020603050405020304"/>
                <a:sym typeface="Times New Roman" panose="02020603050405020304"/>
              </a:rPr>
              <a:t>22. Ministry of Ecology and Environment of the People's Republic of China. (2021). Water quality—Determination of Phytoplankton—Membrane filtration method (Report No. HJ 1216-2021). Ministry of Ecology and Environment of the People's Republic of China https://big5.mee.gov.cn/gate/big5/www.mee.gov.cn/xxgk2018/xxgk/xxgk06/202009/W020200930591312856871.pdf</a:t>
            </a:r>
            <a:endParaRPr sz="800">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a:p>
            <a:pPr marL="0" lvl="0" indent="0" algn="l" rtl="0">
              <a:spcBef>
                <a:spcPts val="0"/>
              </a:spcBef>
              <a:spcAft>
                <a:spcPts val="0"/>
              </a:spcAft>
              <a:buNone/>
            </a:pPr>
            <a:endParaRPr sz="1500">
              <a:solidFill>
                <a:schemeClr val="lt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26" name="Shape 126"/>
        <p:cNvGrpSpPr/>
        <p:nvPr/>
      </p:nvGrpSpPr>
      <p:grpSpPr>
        <a:xfrm>
          <a:off x="0" y="0"/>
          <a:ext cx="0" cy="0"/>
          <a:chOff x="0" y="0"/>
          <a:chExt cx="0" cy="0"/>
        </a:xfrm>
      </p:grpSpPr>
      <p:sp>
        <p:nvSpPr>
          <p:cNvPr id="127" name="Google Shape;127;p15"/>
          <p:cNvSpPr txBox="1"/>
          <p:nvPr>
            <p:ph type="body" idx="1"/>
          </p:nvPr>
        </p:nvSpPr>
        <p:spPr>
          <a:xfrm>
            <a:off x="805750" y="3919250"/>
            <a:ext cx="3231300" cy="1293000"/>
          </a:xfrm>
          <a:prstGeom prst="rect">
            <a:avLst/>
          </a:prstGeom>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000" strike="sngStrike">
                <a:solidFill>
                  <a:srgbClr val="EA9999"/>
                </a:solidFill>
              </a:rPr>
              <a:t>Contact non-real-time non-3D measurement</a:t>
            </a:r>
            <a:endParaRPr sz="1000" strike="sngStrike">
              <a:solidFill>
                <a:srgbClr val="EA9999"/>
              </a:solidFill>
            </a:endParaRPr>
          </a:p>
          <a:p>
            <a:pPr marL="0" lvl="0" indent="0" algn="l" rtl="0">
              <a:lnSpc>
                <a:spcPct val="100000"/>
              </a:lnSpc>
              <a:spcBef>
                <a:spcPts val="1000"/>
              </a:spcBef>
              <a:spcAft>
                <a:spcPts val="0"/>
              </a:spcAft>
              <a:buNone/>
            </a:pPr>
            <a:r>
              <a:rPr lang="en-GB" sz="1000">
                <a:solidFill>
                  <a:srgbClr val="93C47D"/>
                </a:solidFill>
              </a:rPr>
              <a:t>Non-contact real-time 3D measurement</a:t>
            </a:r>
            <a:endParaRPr sz="1000">
              <a:solidFill>
                <a:srgbClr val="93C47D"/>
              </a:solidFill>
            </a:endParaRPr>
          </a:p>
          <a:p>
            <a:pPr marL="0" lvl="0" indent="0" algn="l" rtl="0">
              <a:lnSpc>
                <a:spcPct val="100000"/>
              </a:lnSpc>
              <a:spcBef>
                <a:spcPts val="1000"/>
              </a:spcBef>
              <a:spcAft>
                <a:spcPts val="0"/>
              </a:spcAft>
              <a:buNone/>
            </a:pPr>
            <a:r>
              <a:rPr lang="en-GB" sz="1000" strike="sngStrike">
                <a:solidFill>
                  <a:srgbClr val="F9CB9C"/>
                </a:solidFill>
              </a:rPr>
              <a:t>Heavy and expensive</a:t>
            </a:r>
            <a:r>
              <a:rPr lang="en-GB" sz="1000"/>
              <a:t> </a:t>
            </a:r>
            <a:r>
              <a:rPr lang="en-GB" sz="1000">
                <a:solidFill>
                  <a:srgbClr val="93C47D"/>
                </a:solidFill>
              </a:rPr>
              <a:t>Inexpensive and portable</a:t>
            </a:r>
            <a:endParaRPr sz="1000">
              <a:solidFill>
                <a:srgbClr val="93C47D"/>
              </a:solidFill>
            </a:endParaRPr>
          </a:p>
          <a:p>
            <a:pPr marL="457200" lvl="0" indent="0" algn="l" rtl="0">
              <a:spcBef>
                <a:spcPts val="1000"/>
              </a:spcBef>
              <a:spcAft>
                <a:spcPts val="0"/>
              </a:spcAft>
              <a:buNone/>
            </a:pPr>
          </a:p>
          <a:p>
            <a:pPr marL="457200" lvl="0" indent="0" algn="l" rtl="0">
              <a:spcBef>
                <a:spcPts val="1000"/>
              </a:spcBef>
              <a:spcAft>
                <a:spcPts val="0"/>
              </a:spcAft>
              <a:buNone/>
            </a:pPr>
          </a:p>
          <a:p>
            <a:pPr marL="457200" lvl="0" indent="0" algn="l" rtl="0">
              <a:spcBef>
                <a:spcPts val="1000"/>
              </a:spcBef>
              <a:spcAft>
                <a:spcPts val="1000"/>
              </a:spcAft>
              <a:buNone/>
            </a:pPr>
          </a:p>
        </p:txBody>
      </p:sp>
      <p:sp>
        <p:nvSpPr>
          <p:cNvPr id="128" name="Google Shape;128;p15"/>
          <p:cNvSpPr txBox="1"/>
          <p:nvPr/>
        </p:nvSpPr>
        <p:spPr>
          <a:xfrm>
            <a:off x="5276788" y="3861625"/>
            <a:ext cx="2275800" cy="91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solidFill>
                  <a:schemeClr val="lt1"/>
                </a:solidFill>
                <a:latin typeface="Urbanist" panose="020B0A04040200000203"/>
                <a:ea typeface="Urbanist" panose="020B0A04040200000203"/>
                <a:cs typeface="Urbanist" panose="020B0A04040200000203"/>
                <a:sym typeface="Urbanist" panose="020B0A04040200000203"/>
              </a:rPr>
              <a:t>Height: 18.5cm</a:t>
            </a:r>
            <a:endParaRPr sz="10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000">
                <a:solidFill>
                  <a:schemeClr val="lt1"/>
                </a:solidFill>
                <a:latin typeface="Urbanist" panose="020B0A04040200000203"/>
                <a:ea typeface="Urbanist" panose="020B0A04040200000203"/>
                <a:cs typeface="Urbanist" panose="020B0A04040200000203"/>
                <a:sym typeface="Urbanist" panose="020B0A04040200000203"/>
              </a:rPr>
              <a:t>Length: 16.8cm</a:t>
            </a:r>
            <a:endParaRPr sz="10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000">
                <a:solidFill>
                  <a:schemeClr val="lt1"/>
                </a:solidFill>
                <a:latin typeface="Urbanist" panose="020B0A04040200000203"/>
                <a:ea typeface="Urbanist" panose="020B0A04040200000203"/>
                <a:cs typeface="Urbanist" panose="020B0A04040200000203"/>
                <a:sym typeface="Urbanist" panose="020B0A04040200000203"/>
              </a:rPr>
              <a:t>Width: 8.3</a:t>
            </a:r>
            <a:endParaRPr sz="10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000">
                <a:solidFill>
                  <a:srgbClr val="6AA84F"/>
                </a:solidFill>
                <a:latin typeface="Urbanist" panose="020B0A04040200000203"/>
                <a:ea typeface="Urbanist" panose="020B0A04040200000203"/>
                <a:cs typeface="Urbanist" panose="020B0A04040200000203"/>
                <a:sym typeface="Urbanist" panose="020B0A04040200000203"/>
              </a:rPr>
              <a:t>3D Printed</a:t>
            </a:r>
            <a:endParaRPr sz="1000">
              <a:solidFill>
                <a:srgbClr val="6AA84F"/>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000">
                <a:solidFill>
                  <a:srgbClr val="6AA84F"/>
                </a:solidFill>
                <a:latin typeface="Urbanist" panose="020B0A04040200000203"/>
                <a:ea typeface="Urbanist" panose="020B0A04040200000203"/>
                <a:cs typeface="Urbanist" panose="020B0A04040200000203"/>
                <a:sym typeface="Urbanist" panose="020B0A04040200000203"/>
              </a:rPr>
              <a:t>highly cost effective</a:t>
            </a:r>
            <a:r>
              <a:rPr lang="en-US" altLang="en-GB" sz="1000">
                <a:solidFill>
                  <a:srgbClr val="6AA84F"/>
                </a:solidFill>
                <a:latin typeface="Urbanist" panose="020B0A04040200000203"/>
                <a:ea typeface="Urbanist" panose="020B0A04040200000203"/>
                <a:cs typeface="Urbanist" panose="020B0A04040200000203"/>
                <a:sym typeface="Urbanist" panose="020B0A04040200000203"/>
              </a:rPr>
              <a:t> 300$</a:t>
            </a:r>
            <a:endParaRPr sz="1000">
              <a:solidFill>
                <a:srgbClr val="6AA84F"/>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129" name="Google Shape;129;p15"/>
          <p:cNvPicPr preferRelativeResize="0"/>
          <p:nvPr/>
        </p:nvPicPr>
        <p:blipFill>
          <a:blip r:embed="rId1"/>
          <a:stretch>
            <a:fillRect/>
          </a:stretch>
        </p:blipFill>
        <p:spPr>
          <a:xfrm>
            <a:off x="873375" y="2667675"/>
            <a:ext cx="1838150" cy="1193950"/>
          </a:xfrm>
          <a:prstGeom prst="rect">
            <a:avLst/>
          </a:prstGeom>
          <a:noFill/>
          <a:ln>
            <a:noFill/>
          </a:ln>
        </p:spPr>
      </p:pic>
      <p:pic>
        <p:nvPicPr>
          <p:cNvPr id="130" name="Google Shape;130;p15"/>
          <p:cNvPicPr preferRelativeResize="0"/>
          <p:nvPr/>
        </p:nvPicPr>
        <p:blipFill>
          <a:blip r:embed="rId2"/>
          <a:stretch>
            <a:fillRect/>
          </a:stretch>
        </p:blipFill>
        <p:spPr>
          <a:xfrm>
            <a:off x="873375" y="1018825"/>
            <a:ext cx="3096051" cy="1648854"/>
          </a:xfrm>
          <a:prstGeom prst="rect">
            <a:avLst/>
          </a:prstGeom>
          <a:noFill/>
          <a:ln>
            <a:noFill/>
          </a:ln>
        </p:spPr>
      </p:pic>
      <p:pic>
        <p:nvPicPr>
          <p:cNvPr id="131" name="Google Shape;131;p15"/>
          <p:cNvPicPr preferRelativeResize="0"/>
          <p:nvPr/>
        </p:nvPicPr>
        <p:blipFill rotWithShape="1">
          <a:blip r:embed="rId3"/>
          <a:srcRect b="832"/>
          <a:stretch>
            <a:fillRect/>
          </a:stretch>
        </p:blipFill>
        <p:spPr>
          <a:xfrm>
            <a:off x="2711525" y="2667675"/>
            <a:ext cx="1257900" cy="1193950"/>
          </a:xfrm>
          <a:prstGeom prst="rect">
            <a:avLst/>
          </a:prstGeom>
          <a:noFill/>
          <a:ln>
            <a:noFill/>
          </a:ln>
        </p:spPr>
      </p:pic>
      <p:sp>
        <p:nvSpPr>
          <p:cNvPr id="132" name="Google Shape;132;p15"/>
          <p:cNvSpPr txBox="1"/>
          <p:nvPr/>
        </p:nvSpPr>
        <p:spPr>
          <a:xfrm>
            <a:off x="945900" y="427075"/>
            <a:ext cx="38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Break Through 5 Pain Points</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133" name="Google Shape;133;p15"/>
          <p:cNvPicPr preferRelativeResize="0"/>
          <p:nvPr/>
        </p:nvPicPr>
        <p:blipFill>
          <a:blip r:embed="rId4"/>
          <a:stretch>
            <a:fillRect/>
          </a:stretch>
        </p:blipFill>
        <p:spPr>
          <a:xfrm>
            <a:off x="5309825" y="895150"/>
            <a:ext cx="2209725" cy="2966475"/>
          </a:xfrm>
          <a:prstGeom prst="rect">
            <a:avLst/>
          </a:prstGeom>
          <a:noFill/>
          <a:ln>
            <a:noFill/>
          </a:ln>
        </p:spPr>
      </p:pic>
      <p:sp>
        <p:nvSpPr>
          <p:cNvPr id="134" name="Google Shape;134;p15"/>
          <p:cNvSpPr txBox="1"/>
          <p:nvPr/>
        </p:nvSpPr>
        <p:spPr>
          <a:xfrm>
            <a:off x="5309825" y="427075"/>
            <a:ext cx="381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rgbClr val="B6D7A8"/>
                </a:solidFill>
                <a:latin typeface="Urbanist" panose="020B0A04040200000203"/>
                <a:ea typeface="Urbanist" panose="020B0A04040200000203"/>
                <a:cs typeface="Urbanist" panose="020B0A04040200000203"/>
                <a:sym typeface="Urbanist" panose="020B0A04040200000203"/>
              </a:rPr>
              <a:t>DIY</a:t>
            </a:r>
            <a:r>
              <a:rPr lang="en-GB">
                <a:solidFill>
                  <a:schemeClr val="lt1"/>
                </a:solidFill>
                <a:latin typeface="Urbanist" panose="020B0A04040200000203"/>
                <a:ea typeface="Urbanist" panose="020B0A04040200000203"/>
                <a:cs typeface="Urbanist" panose="020B0A04040200000203"/>
                <a:sym typeface="Urbanist" panose="020B0A04040200000203"/>
              </a:rPr>
              <a:t> able</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38" name="Shape 138"/>
        <p:cNvGrpSpPr/>
        <p:nvPr/>
      </p:nvGrpSpPr>
      <p:grpSpPr>
        <a:xfrm>
          <a:off x="0" y="0"/>
          <a:ext cx="0" cy="0"/>
          <a:chOff x="0" y="0"/>
          <a:chExt cx="0" cy="0"/>
        </a:xfrm>
      </p:grpSpPr>
      <p:sp>
        <p:nvSpPr>
          <p:cNvPr id="139" name="Google Shape;139;p16"/>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Research </a:t>
            </a:r>
            <a:r>
              <a:rPr lang="en-GB"/>
              <a:t>Background</a:t>
            </a:r>
            <a:endParaRPr lang="en-GB"/>
          </a:p>
        </p:txBody>
      </p:sp>
      <p:sp>
        <p:nvSpPr>
          <p:cNvPr id="140" name="Google Shape;140;p16"/>
          <p:cNvSpPr txBox="1"/>
          <p:nvPr/>
        </p:nvSpPr>
        <p:spPr>
          <a:xfrm>
            <a:off x="755370" y="627335"/>
            <a:ext cx="2492100" cy="8616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GB">
                <a:solidFill>
                  <a:schemeClr val="accent1"/>
                </a:solidFill>
                <a:latin typeface="Albert Sans SemiBold"/>
                <a:ea typeface="Albert Sans SemiBold"/>
                <a:cs typeface="Albert Sans SemiBold"/>
                <a:sym typeface="Albert Sans SemiBold"/>
              </a:rPr>
              <a:t>Ohio Train Derailment</a:t>
            </a:r>
            <a:endParaRPr lang="en-GB">
              <a:solidFill>
                <a:schemeClr val="accent1"/>
              </a:solidFill>
              <a:latin typeface="Albert Sans SemiBold"/>
              <a:ea typeface="Albert Sans SemiBold"/>
              <a:cs typeface="Albert Sans SemiBold"/>
              <a:sym typeface="Albert Sans SemiBold"/>
            </a:endParaRPr>
          </a:p>
        </p:txBody>
      </p:sp>
      <p:cxnSp>
        <p:nvCxnSpPr>
          <p:cNvPr id="141" name="Google Shape;141;p16"/>
          <p:cNvCxnSpPr/>
          <p:nvPr/>
        </p:nvCxnSpPr>
        <p:spPr>
          <a:xfrm>
            <a:off x="3688500" y="1400575"/>
            <a:ext cx="0" cy="3033300"/>
          </a:xfrm>
          <a:prstGeom prst="straightConnector1">
            <a:avLst/>
          </a:prstGeom>
          <a:noFill/>
          <a:ln w="9525" cap="flat" cmpd="sng">
            <a:solidFill>
              <a:schemeClr val="accent1"/>
            </a:solidFill>
            <a:prstDash val="solid"/>
            <a:round/>
            <a:headEnd type="none" w="med" len="med"/>
            <a:tailEnd type="none" w="med" len="med"/>
          </a:ln>
        </p:spPr>
      </p:cxnSp>
      <p:pic>
        <p:nvPicPr>
          <p:cNvPr id="142" name="Google Shape;142;p16"/>
          <p:cNvPicPr preferRelativeResize="0"/>
          <p:nvPr/>
        </p:nvPicPr>
        <p:blipFill>
          <a:blip r:embed="rId1"/>
          <a:stretch>
            <a:fillRect/>
          </a:stretch>
        </p:blipFill>
        <p:spPr>
          <a:xfrm>
            <a:off x="1130300" y="1400810"/>
            <a:ext cx="1823085" cy="1216025"/>
          </a:xfrm>
          <a:prstGeom prst="rect">
            <a:avLst/>
          </a:prstGeom>
          <a:noFill/>
          <a:ln>
            <a:noFill/>
          </a:ln>
        </p:spPr>
      </p:pic>
      <p:pic>
        <p:nvPicPr>
          <p:cNvPr id="143" name="Google Shape;143;p16"/>
          <p:cNvPicPr preferRelativeResize="0"/>
          <p:nvPr/>
        </p:nvPicPr>
        <p:blipFill>
          <a:blip r:embed="rId2"/>
          <a:stretch>
            <a:fillRect/>
          </a:stretch>
        </p:blipFill>
        <p:spPr>
          <a:xfrm>
            <a:off x="827405" y="2643505"/>
            <a:ext cx="2428875" cy="1280160"/>
          </a:xfrm>
          <a:prstGeom prst="rect">
            <a:avLst/>
          </a:prstGeom>
          <a:noFill/>
          <a:ln>
            <a:noFill/>
          </a:ln>
        </p:spPr>
      </p:pic>
      <p:sp>
        <p:nvSpPr>
          <p:cNvPr id="144" name="Google Shape;144;p16"/>
          <p:cNvSpPr txBox="1"/>
          <p:nvPr/>
        </p:nvSpPr>
        <p:spPr>
          <a:xfrm>
            <a:off x="310515" y="3815715"/>
            <a:ext cx="3476625" cy="676275"/>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160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Underwater plankton is closely related to the quality of the corresponding living water environment</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grpSp>
        <p:nvGrpSpPr>
          <p:cNvPr id="145" name="Google Shape;145;p16"/>
          <p:cNvGrpSpPr/>
          <p:nvPr/>
        </p:nvGrpSpPr>
        <p:grpSpPr>
          <a:xfrm>
            <a:off x="3892525" y="1400581"/>
            <a:ext cx="4452133" cy="954378"/>
            <a:chOff x="719453" y="1450375"/>
            <a:chExt cx="7703985" cy="1117800"/>
          </a:xfrm>
        </p:grpSpPr>
        <p:sp>
          <p:nvSpPr>
            <p:cNvPr id="146" name="Google Shape;146;p16"/>
            <p:cNvSpPr txBox="1"/>
            <p:nvPr/>
          </p:nvSpPr>
          <p:spPr>
            <a:xfrm>
              <a:off x="4170638" y="1450375"/>
              <a:ext cx="4252800" cy="11178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Off-site detection</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2D detection</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Large and expensive</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47" name="Google Shape;147;p16"/>
            <p:cNvSpPr txBox="1"/>
            <p:nvPr/>
          </p:nvSpPr>
          <p:spPr>
            <a:xfrm>
              <a:off x="719453" y="1972710"/>
              <a:ext cx="1723200" cy="4317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GB" sz="1200">
                  <a:solidFill>
                    <a:schemeClr val="accent1"/>
                  </a:solidFill>
                  <a:latin typeface="Albert Sans SemiBold"/>
                  <a:ea typeface="Albert Sans SemiBold"/>
                  <a:cs typeface="Albert Sans SemiBold"/>
                  <a:sym typeface="Albert Sans SemiBold"/>
                </a:rPr>
                <a:t>Traditional Method</a:t>
              </a:r>
              <a:endParaRPr sz="1200">
                <a:solidFill>
                  <a:schemeClr val="accent1"/>
                </a:solidFill>
                <a:latin typeface="Albert Sans SemiBold"/>
                <a:ea typeface="Albert Sans SemiBold"/>
                <a:cs typeface="Albert Sans SemiBold"/>
                <a:sym typeface="Albert Sans SemiBold"/>
              </a:endParaRPr>
            </a:p>
          </p:txBody>
        </p:sp>
      </p:grpSp>
      <p:grpSp>
        <p:nvGrpSpPr>
          <p:cNvPr id="148" name="Google Shape;148;p16"/>
          <p:cNvGrpSpPr/>
          <p:nvPr/>
        </p:nvGrpSpPr>
        <p:grpSpPr>
          <a:xfrm>
            <a:off x="3723841" y="2715576"/>
            <a:ext cx="5087621" cy="954405"/>
            <a:chOff x="427561" y="2923607"/>
            <a:chExt cx="8803635" cy="1117832"/>
          </a:xfrm>
        </p:grpSpPr>
        <p:sp>
          <p:nvSpPr>
            <p:cNvPr id="149" name="Google Shape;149;p16"/>
            <p:cNvSpPr txBox="1"/>
            <p:nvPr/>
          </p:nvSpPr>
          <p:spPr>
            <a:xfrm>
              <a:off x="4263494" y="2923607"/>
              <a:ext cx="4967702" cy="1117832"/>
            </a:xfrm>
            <a:prstGeom prst="rect">
              <a:avLst/>
            </a:prstGeom>
            <a:noFill/>
            <a:ln>
              <a:noFill/>
            </a:ln>
          </p:spPr>
          <p:txBody>
            <a:bodyPr spcFirstLastPara="1" wrap="square" lIns="91425" tIns="91425" rIns="91425" bIns="91425" anchor="t" anchorCtr="0">
              <a:noAutofit/>
            </a:bodyPr>
            <a:lstStyle/>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In site measurement</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3D detection</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Small and inexpensive</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457200" marR="0" lvl="0" indent="-317500" algn="l" rtl="0">
                <a:lnSpc>
                  <a:spcPct val="115000"/>
                </a:lnSpc>
                <a:spcBef>
                  <a:spcPts val="0"/>
                </a:spcBef>
                <a:spcAft>
                  <a:spcPts val="0"/>
                </a:spcAft>
                <a:buClr>
                  <a:schemeClr val="lt1"/>
                </a:buClr>
                <a:buSzPts val="1400"/>
                <a:buFont typeface="Urbanist" panose="020B0A04040200000203"/>
                <a:buChar char="●"/>
              </a:pPr>
              <a:r>
                <a:rPr lang="en-GB">
                  <a:solidFill>
                    <a:schemeClr val="lt1"/>
                  </a:solidFill>
                  <a:latin typeface="Urbanist" panose="020B0A04040200000203"/>
                  <a:ea typeface="Urbanist" panose="020B0A04040200000203"/>
                  <a:cs typeface="Urbanist" panose="020B0A04040200000203"/>
                  <a:sym typeface="Urbanist" panose="020B0A04040200000203"/>
                </a:rPr>
                <a:t>Digital real-time</a:t>
              </a:r>
              <a:r>
                <a:rPr lang="en-US" altLang="en-GB">
                  <a:solidFill>
                    <a:schemeClr val="lt1"/>
                  </a:solidFill>
                  <a:latin typeface="Urbanist" panose="020B0A04040200000203"/>
                  <a:ea typeface="Urbanist" panose="020B0A04040200000203"/>
                  <a:cs typeface="Urbanist" panose="020B0A04040200000203"/>
                  <a:sym typeface="Urbanist" panose="020B0A04040200000203"/>
                </a:rPr>
                <a:t> </a:t>
              </a:r>
              <a:r>
                <a:rPr lang="en-GB">
                  <a:solidFill>
                    <a:schemeClr val="lt1"/>
                  </a:solidFill>
                  <a:latin typeface="Urbanist" panose="020B0A04040200000203"/>
                  <a:ea typeface="Urbanist" panose="020B0A04040200000203"/>
                  <a:cs typeface="Urbanist" panose="020B0A04040200000203"/>
                  <a:sym typeface="Urbanist" panose="020B0A04040200000203"/>
                </a:rPr>
                <a:t>measurement</a:t>
              </a:r>
              <a:endParaRPr>
                <a:solidFill>
                  <a:schemeClr val="lt1"/>
                </a:solidFill>
                <a:latin typeface="Urbanist" panose="020B0A04040200000203"/>
                <a:ea typeface="Urbanist" panose="020B0A04040200000203"/>
                <a:cs typeface="Urbanist" panose="020B0A04040200000203"/>
                <a:sym typeface="Urbanist" panose="020B0A04040200000203"/>
              </a:endParaRPr>
            </a:p>
            <a:p>
              <a:pPr marL="0" marR="0" lvl="0" indent="0" algn="l" rtl="0">
                <a:lnSpc>
                  <a:spcPct val="115000"/>
                </a:lnSpc>
                <a:spcBef>
                  <a:spcPts val="1600"/>
                </a:spcBef>
                <a:spcAft>
                  <a:spcPts val="160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50" name="Google Shape;150;p16"/>
            <p:cNvSpPr txBox="1"/>
            <p:nvPr/>
          </p:nvSpPr>
          <p:spPr>
            <a:xfrm>
              <a:off x="427561" y="3609685"/>
              <a:ext cx="2156100" cy="4317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None/>
              </a:pPr>
              <a:r>
                <a:rPr lang="en-GB" sz="1200">
                  <a:solidFill>
                    <a:schemeClr val="accent1"/>
                  </a:solidFill>
                  <a:latin typeface="Albert Sans SemiBold"/>
                  <a:ea typeface="Albert Sans SemiBold"/>
                  <a:cs typeface="Albert Sans SemiBold"/>
                  <a:sym typeface="Albert Sans SemiBold"/>
                </a:rPr>
                <a:t>Digital Holographic Microscopy</a:t>
              </a:r>
              <a:endParaRPr sz="1200">
                <a:solidFill>
                  <a:schemeClr val="accent1"/>
                </a:solidFill>
                <a:latin typeface="Albert Sans SemiBold"/>
                <a:ea typeface="Albert Sans SemiBold"/>
                <a:cs typeface="Albert Sans SemiBold"/>
                <a:sym typeface="Albert Sans SemiBold"/>
              </a:endParaRPr>
            </a:p>
          </p:txBody>
        </p:sp>
      </p:grpSp>
      <p:cxnSp>
        <p:nvCxnSpPr>
          <p:cNvPr id="151" name="Google Shape;151;p16"/>
          <p:cNvCxnSpPr/>
          <p:nvPr/>
        </p:nvCxnSpPr>
        <p:spPr>
          <a:xfrm>
            <a:off x="5093459" y="1877735"/>
            <a:ext cx="331200" cy="0"/>
          </a:xfrm>
          <a:prstGeom prst="straightConnector1">
            <a:avLst/>
          </a:prstGeom>
          <a:noFill/>
          <a:ln w="9525" cap="flat" cmpd="sng">
            <a:solidFill>
              <a:schemeClr val="accent1"/>
            </a:solidFill>
            <a:prstDash val="solid"/>
            <a:round/>
            <a:headEnd type="none" w="med" len="med"/>
            <a:tailEnd type="stealth" w="med" len="med"/>
          </a:ln>
        </p:spPr>
      </p:cxnSp>
      <p:cxnSp>
        <p:nvCxnSpPr>
          <p:cNvPr id="152" name="Google Shape;152;p16"/>
          <p:cNvCxnSpPr/>
          <p:nvPr/>
        </p:nvCxnSpPr>
        <p:spPr>
          <a:xfrm>
            <a:off x="5093632" y="3389550"/>
            <a:ext cx="330600" cy="0"/>
          </a:xfrm>
          <a:prstGeom prst="straightConnector1">
            <a:avLst/>
          </a:prstGeom>
          <a:noFill/>
          <a:ln w="9525" cap="flat" cmpd="sng">
            <a:solidFill>
              <a:schemeClr val="accent1"/>
            </a:solidFill>
            <a:prstDash val="solid"/>
            <a:round/>
            <a:headEnd type="none" w="med" len="med"/>
            <a:tailEnd type="stealth" w="med" len="med"/>
          </a:ln>
        </p:spPr>
      </p:cxnSp>
      <p:pic>
        <p:nvPicPr>
          <p:cNvPr id="153" name="Google Shape;153;p16"/>
          <p:cNvPicPr preferRelativeResize="0"/>
          <p:nvPr/>
        </p:nvPicPr>
        <p:blipFill>
          <a:blip r:embed="rId3"/>
          <a:stretch>
            <a:fillRect/>
          </a:stretch>
        </p:blipFill>
        <p:spPr>
          <a:xfrm>
            <a:off x="7852425" y="1002400"/>
            <a:ext cx="843456" cy="927874"/>
          </a:xfrm>
          <a:prstGeom prst="rect">
            <a:avLst/>
          </a:prstGeom>
          <a:noFill/>
          <a:ln>
            <a:noFill/>
          </a:ln>
        </p:spPr>
      </p:pic>
      <p:pic>
        <p:nvPicPr>
          <p:cNvPr id="154" name="Google Shape;154;p16"/>
          <p:cNvPicPr preferRelativeResize="0"/>
          <p:nvPr/>
        </p:nvPicPr>
        <p:blipFill>
          <a:blip r:embed="rId4"/>
          <a:stretch>
            <a:fillRect/>
          </a:stretch>
        </p:blipFill>
        <p:spPr>
          <a:xfrm>
            <a:off x="4969550" y="2159513"/>
            <a:ext cx="593250" cy="705950"/>
          </a:xfrm>
          <a:prstGeom prst="rect">
            <a:avLst/>
          </a:prstGeom>
          <a:noFill/>
          <a:ln>
            <a:noFill/>
          </a:ln>
        </p:spPr>
      </p:pic>
      <p:pic>
        <p:nvPicPr>
          <p:cNvPr id="155" name="Google Shape;155;p16"/>
          <p:cNvPicPr preferRelativeResize="0"/>
          <p:nvPr/>
        </p:nvPicPr>
        <p:blipFill>
          <a:blip r:embed="rId5"/>
          <a:stretch>
            <a:fillRect/>
          </a:stretch>
        </p:blipFill>
        <p:spPr>
          <a:xfrm>
            <a:off x="4336825" y="3741125"/>
            <a:ext cx="1484001" cy="989326"/>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59" name="Shape 159"/>
        <p:cNvGrpSpPr/>
        <p:nvPr/>
      </p:nvGrpSpPr>
      <p:grpSpPr>
        <a:xfrm>
          <a:off x="0" y="0"/>
          <a:ext cx="0" cy="0"/>
          <a:chOff x="0" y="0"/>
          <a:chExt cx="0" cy="0"/>
        </a:xfrm>
      </p:grpSpPr>
      <p:sp>
        <p:nvSpPr>
          <p:cNvPr id="160" name="Google Shape;160;p17"/>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Product Description</a:t>
            </a:r>
            <a:endParaRPr lang="en-GB"/>
          </a:p>
          <a:p>
            <a:pPr marL="0" lvl="0" indent="0" algn="ctr" rtl="0">
              <a:spcBef>
                <a:spcPts val="0"/>
              </a:spcBef>
              <a:spcAft>
                <a:spcPts val="0"/>
              </a:spcAft>
              <a:buNone/>
            </a:pPr>
          </a:p>
        </p:txBody>
      </p:sp>
      <p:sp>
        <p:nvSpPr>
          <p:cNvPr id="161" name="Google Shape;161;p17"/>
          <p:cNvSpPr txBox="1"/>
          <p:nvPr/>
        </p:nvSpPr>
        <p:spPr>
          <a:xfrm>
            <a:off x="131833" y="1123188"/>
            <a:ext cx="3698100" cy="5589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0"/>
              </a:spcBef>
              <a:spcAft>
                <a:spcPts val="0"/>
              </a:spcAft>
              <a:buNone/>
            </a:pPr>
            <a:r>
              <a:rPr lang="en-GB" sz="2000">
                <a:solidFill>
                  <a:schemeClr val="accent1"/>
                </a:solidFill>
                <a:latin typeface="Albert Sans SemiBold"/>
                <a:ea typeface="Albert Sans SemiBold"/>
                <a:cs typeface="Albert Sans SemiBold"/>
                <a:sym typeface="Albert Sans SemiBold"/>
              </a:rPr>
              <a:t>Digital Holography</a:t>
            </a:r>
            <a:endParaRPr sz="2000">
              <a:solidFill>
                <a:schemeClr val="accent1"/>
              </a:solidFill>
              <a:latin typeface="Albert Sans SemiBold"/>
              <a:ea typeface="Albert Sans SemiBold"/>
              <a:cs typeface="Albert Sans SemiBold"/>
              <a:sym typeface="Albert Sans SemiBold"/>
            </a:endParaRPr>
          </a:p>
        </p:txBody>
      </p:sp>
      <p:sp>
        <p:nvSpPr>
          <p:cNvPr id="162" name="Google Shape;162;p17"/>
          <p:cNvSpPr txBox="1"/>
          <p:nvPr/>
        </p:nvSpPr>
        <p:spPr>
          <a:xfrm>
            <a:off x="526325" y="1885275"/>
            <a:ext cx="2909100" cy="1836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The digital holographic micrograph contains the wave front information of the observed object, and then the phase and amplitude (light intensity) information of the measured object can be obtained by numerical reconstruction of the hologram by computer, and then the digital three-dimensional reconstruction can be completed.</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163" name="Google Shape;163;p17"/>
          <p:cNvPicPr preferRelativeResize="0"/>
          <p:nvPr/>
        </p:nvPicPr>
        <p:blipFill>
          <a:blip r:embed="rId1"/>
          <a:stretch>
            <a:fillRect/>
          </a:stretch>
        </p:blipFill>
        <p:spPr>
          <a:xfrm>
            <a:off x="3540500" y="1159875"/>
            <a:ext cx="3345276" cy="1717550"/>
          </a:xfrm>
          <a:prstGeom prst="rect">
            <a:avLst/>
          </a:prstGeom>
          <a:noFill/>
          <a:ln>
            <a:noFill/>
          </a:ln>
        </p:spPr>
      </p:pic>
      <p:pic>
        <p:nvPicPr>
          <p:cNvPr id="164" name="Google Shape;164;p17"/>
          <p:cNvPicPr preferRelativeResize="0"/>
          <p:nvPr/>
        </p:nvPicPr>
        <p:blipFill>
          <a:blip r:embed="rId2"/>
          <a:stretch>
            <a:fillRect/>
          </a:stretch>
        </p:blipFill>
        <p:spPr>
          <a:xfrm>
            <a:off x="7303225" y="1159875"/>
            <a:ext cx="1364100" cy="1651450"/>
          </a:xfrm>
          <a:prstGeom prst="rect">
            <a:avLst/>
          </a:prstGeom>
          <a:noFill/>
          <a:ln>
            <a:noFill/>
          </a:ln>
        </p:spPr>
      </p:pic>
      <p:pic>
        <p:nvPicPr>
          <p:cNvPr id="165" name="Google Shape;165;p17"/>
          <p:cNvPicPr preferRelativeResize="0"/>
          <p:nvPr/>
        </p:nvPicPr>
        <p:blipFill>
          <a:blip r:embed="rId3"/>
          <a:stretch>
            <a:fillRect/>
          </a:stretch>
        </p:blipFill>
        <p:spPr>
          <a:xfrm>
            <a:off x="3666650" y="3364650"/>
            <a:ext cx="1240375" cy="1158951"/>
          </a:xfrm>
          <a:prstGeom prst="rect">
            <a:avLst/>
          </a:prstGeom>
          <a:noFill/>
          <a:ln>
            <a:noFill/>
          </a:ln>
        </p:spPr>
      </p:pic>
      <p:pic>
        <p:nvPicPr>
          <p:cNvPr id="166" name="Google Shape;166;p17"/>
          <p:cNvPicPr preferRelativeResize="0"/>
          <p:nvPr/>
        </p:nvPicPr>
        <p:blipFill>
          <a:blip r:embed="rId4"/>
          <a:stretch>
            <a:fillRect/>
          </a:stretch>
        </p:blipFill>
        <p:spPr>
          <a:xfrm>
            <a:off x="5382450" y="3373963"/>
            <a:ext cx="1240376" cy="1140318"/>
          </a:xfrm>
          <a:prstGeom prst="rect">
            <a:avLst/>
          </a:prstGeom>
          <a:noFill/>
          <a:ln>
            <a:noFill/>
          </a:ln>
        </p:spPr>
      </p:pic>
      <p:pic>
        <p:nvPicPr>
          <p:cNvPr id="167" name="Google Shape;167;p17"/>
          <p:cNvPicPr preferRelativeResize="0"/>
          <p:nvPr/>
        </p:nvPicPr>
        <p:blipFill>
          <a:blip r:embed="rId5"/>
          <a:stretch>
            <a:fillRect/>
          </a:stretch>
        </p:blipFill>
        <p:spPr>
          <a:xfrm>
            <a:off x="6998000" y="3373975"/>
            <a:ext cx="1554757" cy="1158950"/>
          </a:xfrm>
          <a:prstGeom prst="rect">
            <a:avLst/>
          </a:prstGeom>
          <a:noFill/>
          <a:ln>
            <a:noFill/>
          </a:ln>
        </p:spPr>
      </p:pic>
      <p:sp>
        <p:nvSpPr>
          <p:cNvPr id="168" name="Google Shape;168;p17"/>
          <p:cNvSpPr/>
          <p:nvPr/>
        </p:nvSpPr>
        <p:spPr>
          <a:xfrm>
            <a:off x="6919300" y="1885275"/>
            <a:ext cx="350400" cy="132600"/>
          </a:xfrm>
          <a:prstGeom prst="rightArrow">
            <a:avLst>
              <a:gd name="adj1" fmla="val 50000"/>
              <a:gd name="adj2" fmla="val 9621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Urbanist" panose="020B0A04040200000203"/>
              <a:ea typeface="Urbanist" panose="020B0A04040200000203"/>
              <a:cs typeface="Urbanist" panose="020B0A04040200000203"/>
              <a:sym typeface="Urbanist" panose="020B0A04040200000203"/>
            </a:endParaRPr>
          </a:p>
        </p:txBody>
      </p:sp>
      <p:cxnSp>
        <p:nvCxnSpPr>
          <p:cNvPr id="169" name="Google Shape;169;p17"/>
          <p:cNvCxnSpPr>
            <a:stCxn id="164" idx="2"/>
          </p:cNvCxnSpPr>
          <p:nvPr/>
        </p:nvCxnSpPr>
        <p:spPr>
          <a:xfrm flipH="1">
            <a:off x="4492375" y="2811324"/>
            <a:ext cx="3492900" cy="479400"/>
          </a:xfrm>
          <a:prstGeom prst="straightConnector1">
            <a:avLst/>
          </a:prstGeom>
          <a:noFill/>
          <a:ln w="9525" cap="flat" cmpd="sng">
            <a:solidFill>
              <a:srgbClr val="FF0000"/>
            </a:solidFill>
            <a:prstDash val="solid"/>
            <a:round/>
            <a:headEnd type="none" w="med" len="med"/>
            <a:tailEnd type="triangle" w="med" len="med"/>
          </a:ln>
        </p:spPr>
      </p:cxnSp>
      <p:cxnSp>
        <p:nvCxnSpPr>
          <p:cNvPr id="170" name="Google Shape;170;p17"/>
          <p:cNvCxnSpPr>
            <a:stCxn id="164" idx="2"/>
          </p:cNvCxnSpPr>
          <p:nvPr/>
        </p:nvCxnSpPr>
        <p:spPr>
          <a:xfrm flipH="1">
            <a:off x="6059275" y="2811324"/>
            <a:ext cx="1926000" cy="515100"/>
          </a:xfrm>
          <a:prstGeom prst="straightConnector1">
            <a:avLst/>
          </a:prstGeom>
          <a:noFill/>
          <a:ln w="9525" cap="flat" cmpd="sng">
            <a:solidFill>
              <a:srgbClr val="FF0000"/>
            </a:solidFill>
            <a:prstDash val="solid"/>
            <a:round/>
            <a:headEnd type="none" w="med" len="med"/>
            <a:tailEnd type="triangle" w="med" len="med"/>
          </a:ln>
        </p:spPr>
      </p:cxnSp>
      <p:cxnSp>
        <p:nvCxnSpPr>
          <p:cNvPr id="171" name="Google Shape;171;p17"/>
          <p:cNvCxnSpPr>
            <a:stCxn id="164" idx="2"/>
          </p:cNvCxnSpPr>
          <p:nvPr/>
        </p:nvCxnSpPr>
        <p:spPr>
          <a:xfrm flipH="1">
            <a:off x="7897675" y="2811324"/>
            <a:ext cx="87600" cy="558000"/>
          </a:xfrm>
          <a:prstGeom prst="straightConnector1">
            <a:avLst/>
          </a:prstGeom>
          <a:noFill/>
          <a:ln w="9525" cap="flat" cmpd="sng">
            <a:solidFill>
              <a:srgbClr val="FF0000"/>
            </a:solidFill>
            <a:prstDash val="solid"/>
            <a:round/>
            <a:headEnd type="none" w="med" len="med"/>
            <a:tailEnd type="triangle" w="med" len="med"/>
          </a:ln>
        </p:spPr>
      </p:cxnSp>
      <p:sp>
        <p:nvSpPr>
          <p:cNvPr id="172" name="Google Shape;172;p17"/>
          <p:cNvSpPr txBox="1"/>
          <p:nvPr/>
        </p:nvSpPr>
        <p:spPr>
          <a:xfrm>
            <a:off x="7554275" y="887025"/>
            <a:ext cx="15381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Hologram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73" name="Google Shape;173;p17"/>
          <p:cNvSpPr txBox="1"/>
          <p:nvPr/>
        </p:nvSpPr>
        <p:spPr>
          <a:xfrm>
            <a:off x="3502525" y="4523600"/>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74" name="Google Shape;174;p17"/>
          <p:cNvSpPr txBox="1"/>
          <p:nvPr/>
        </p:nvSpPr>
        <p:spPr>
          <a:xfrm>
            <a:off x="5445600" y="4523600"/>
            <a:ext cx="369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Phase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75" name="Google Shape;175;p17"/>
          <p:cNvSpPr txBox="1"/>
          <p:nvPr/>
        </p:nvSpPr>
        <p:spPr>
          <a:xfrm>
            <a:off x="7371300" y="453757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3D</a:t>
            </a:r>
            <a:r>
              <a:rPr lang="en-GB" sz="1100">
                <a:solidFill>
                  <a:schemeClr val="lt1"/>
                </a:solidFill>
                <a:latin typeface="Urbanist" panose="020B0A04040200000203"/>
                <a:ea typeface="Urbanist" panose="020B0A04040200000203"/>
                <a:cs typeface="Urbanist" panose="020B0A04040200000203"/>
                <a:sym typeface="Urbanist" panose="020B0A04040200000203"/>
              </a:rPr>
              <a:t>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79" name="Shape 179"/>
        <p:cNvGrpSpPr/>
        <p:nvPr/>
      </p:nvGrpSpPr>
      <p:grpSpPr>
        <a:xfrm>
          <a:off x="0" y="0"/>
          <a:ext cx="0" cy="0"/>
          <a:chOff x="0" y="0"/>
          <a:chExt cx="0" cy="0"/>
        </a:xfrm>
      </p:grpSpPr>
      <p:pic>
        <p:nvPicPr>
          <p:cNvPr id="180" name="Google Shape;180;p18"/>
          <p:cNvPicPr preferRelativeResize="0"/>
          <p:nvPr/>
        </p:nvPicPr>
        <p:blipFill>
          <a:blip r:embed="rId1"/>
          <a:stretch>
            <a:fillRect/>
          </a:stretch>
        </p:blipFill>
        <p:spPr>
          <a:xfrm>
            <a:off x="2845175" y="456425"/>
            <a:ext cx="2020818" cy="1566125"/>
          </a:xfrm>
          <a:prstGeom prst="rect">
            <a:avLst/>
          </a:prstGeom>
          <a:noFill/>
          <a:ln>
            <a:noFill/>
          </a:ln>
        </p:spPr>
      </p:pic>
      <p:pic>
        <p:nvPicPr>
          <p:cNvPr id="181" name="Google Shape;181;p18"/>
          <p:cNvPicPr preferRelativeResize="0"/>
          <p:nvPr/>
        </p:nvPicPr>
        <p:blipFill>
          <a:blip r:embed="rId2"/>
          <a:stretch>
            <a:fillRect/>
          </a:stretch>
        </p:blipFill>
        <p:spPr>
          <a:xfrm>
            <a:off x="604275" y="456424"/>
            <a:ext cx="2240894" cy="1566137"/>
          </a:xfrm>
          <a:prstGeom prst="rect">
            <a:avLst/>
          </a:prstGeom>
          <a:noFill/>
          <a:ln>
            <a:noFill/>
          </a:ln>
        </p:spPr>
      </p:pic>
      <p:pic>
        <p:nvPicPr>
          <p:cNvPr id="182" name="Google Shape;182;p18"/>
          <p:cNvPicPr preferRelativeResize="0"/>
          <p:nvPr/>
        </p:nvPicPr>
        <p:blipFill>
          <a:blip r:embed="rId3"/>
          <a:stretch>
            <a:fillRect/>
          </a:stretch>
        </p:blipFill>
        <p:spPr>
          <a:xfrm>
            <a:off x="5975300" y="456425"/>
            <a:ext cx="2577350" cy="1577203"/>
          </a:xfrm>
          <a:prstGeom prst="rect">
            <a:avLst/>
          </a:prstGeom>
          <a:noFill/>
          <a:ln>
            <a:noFill/>
          </a:ln>
        </p:spPr>
      </p:pic>
      <p:pic>
        <p:nvPicPr>
          <p:cNvPr id="183" name="Google Shape;183;p18"/>
          <p:cNvPicPr preferRelativeResize="0"/>
          <p:nvPr/>
        </p:nvPicPr>
        <p:blipFill>
          <a:blip r:embed="rId4"/>
          <a:stretch>
            <a:fillRect/>
          </a:stretch>
        </p:blipFill>
        <p:spPr>
          <a:xfrm>
            <a:off x="7146925" y="2022475"/>
            <a:ext cx="1405255" cy="1981200"/>
          </a:xfrm>
          <a:prstGeom prst="rect">
            <a:avLst/>
          </a:prstGeom>
          <a:noFill/>
          <a:ln>
            <a:noFill/>
          </a:ln>
        </p:spPr>
      </p:pic>
      <p:pic>
        <p:nvPicPr>
          <p:cNvPr id="184" name="Google Shape;184;p18"/>
          <p:cNvPicPr preferRelativeResize="0"/>
          <p:nvPr/>
        </p:nvPicPr>
        <p:blipFill>
          <a:blip r:embed="rId5"/>
          <a:stretch>
            <a:fillRect/>
          </a:stretch>
        </p:blipFill>
        <p:spPr>
          <a:xfrm>
            <a:off x="604281" y="2022564"/>
            <a:ext cx="2240895" cy="2005761"/>
          </a:xfrm>
          <a:prstGeom prst="rect">
            <a:avLst/>
          </a:prstGeom>
          <a:noFill/>
          <a:ln>
            <a:noFill/>
          </a:ln>
        </p:spPr>
      </p:pic>
      <p:pic>
        <p:nvPicPr>
          <p:cNvPr id="185" name="Google Shape;185;p18"/>
          <p:cNvPicPr preferRelativeResize="0"/>
          <p:nvPr/>
        </p:nvPicPr>
        <p:blipFill>
          <a:blip r:embed="rId6"/>
          <a:stretch>
            <a:fillRect/>
          </a:stretch>
        </p:blipFill>
        <p:spPr>
          <a:xfrm>
            <a:off x="4865990" y="456425"/>
            <a:ext cx="1109310" cy="1566125"/>
          </a:xfrm>
          <a:prstGeom prst="rect">
            <a:avLst/>
          </a:prstGeom>
          <a:noFill/>
          <a:ln>
            <a:noFill/>
          </a:ln>
        </p:spPr>
      </p:pic>
      <p:pic>
        <p:nvPicPr>
          <p:cNvPr id="186" name="Google Shape;186;p18"/>
          <p:cNvPicPr preferRelativeResize="0"/>
          <p:nvPr/>
        </p:nvPicPr>
        <p:blipFill>
          <a:blip r:embed="rId7"/>
          <a:stretch>
            <a:fillRect/>
          </a:stretch>
        </p:blipFill>
        <p:spPr>
          <a:xfrm>
            <a:off x="2845435" y="2139950"/>
            <a:ext cx="4290695" cy="2203450"/>
          </a:xfrm>
          <a:prstGeom prst="rect">
            <a:avLst/>
          </a:prstGeom>
          <a:noFill/>
          <a:ln>
            <a:noFill/>
          </a:ln>
        </p:spPr>
      </p:pic>
      <p:sp>
        <p:nvSpPr>
          <p:cNvPr id="187" name="Google Shape;187;p18"/>
          <p:cNvSpPr txBox="1"/>
          <p:nvPr/>
        </p:nvSpPr>
        <p:spPr>
          <a:xfrm>
            <a:off x="1031875" y="3942300"/>
            <a:ext cx="17463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path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7" name="文本框 6"/>
          <p:cNvSpPr txBox="1"/>
          <p:nvPr/>
        </p:nvSpPr>
        <p:spPr>
          <a:xfrm>
            <a:off x="539750" y="411480"/>
            <a:ext cx="3048000" cy="275590"/>
          </a:xfrm>
          <a:prstGeom prst="rect">
            <a:avLst/>
          </a:prstGeom>
          <a:noFill/>
        </p:spPr>
        <p:txBody>
          <a:bodyPr wrap="square" rtlCol="0">
            <a:spAutoFit/>
          </a:bodyPr>
          <a:p>
            <a:r>
              <a:rPr lang="en-US" altLang="zh-CN" sz="1200">
                <a:solidFill>
                  <a:srgbClr val="FF0000"/>
                </a:solidFill>
              </a:rPr>
              <a:t>a</a:t>
            </a:r>
            <a:endParaRPr lang="en-US" altLang="zh-CN" sz="1200">
              <a:solidFill>
                <a:srgbClr val="FF0000"/>
              </a:solidFill>
            </a:endParaRPr>
          </a:p>
        </p:txBody>
      </p:sp>
      <p:sp>
        <p:nvSpPr>
          <p:cNvPr id="2" name="文本框 1"/>
          <p:cNvSpPr txBox="1"/>
          <p:nvPr/>
        </p:nvSpPr>
        <p:spPr>
          <a:xfrm>
            <a:off x="539750" y="1995805"/>
            <a:ext cx="3048000" cy="275590"/>
          </a:xfrm>
          <a:prstGeom prst="rect">
            <a:avLst/>
          </a:prstGeom>
          <a:noFill/>
        </p:spPr>
        <p:txBody>
          <a:bodyPr wrap="square" rtlCol="0">
            <a:spAutoFit/>
          </a:bodyPr>
          <a:p>
            <a:r>
              <a:rPr lang="en-US" altLang="zh-CN" sz="1200">
                <a:solidFill>
                  <a:srgbClr val="FF0000"/>
                </a:solidFill>
              </a:rPr>
              <a:t>b</a:t>
            </a:r>
            <a:endParaRPr lang="en-US" altLang="zh-CN" sz="1200">
              <a:solidFill>
                <a:srgbClr val="FF0000"/>
              </a:solidFill>
            </a:endParaRPr>
          </a:p>
        </p:txBody>
      </p:sp>
      <p:sp>
        <p:nvSpPr>
          <p:cNvPr id="3" name="文本框 2"/>
          <p:cNvSpPr txBox="1"/>
          <p:nvPr/>
        </p:nvSpPr>
        <p:spPr>
          <a:xfrm>
            <a:off x="4787900" y="411480"/>
            <a:ext cx="3048000" cy="275590"/>
          </a:xfrm>
          <a:prstGeom prst="rect">
            <a:avLst/>
          </a:prstGeom>
          <a:noFill/>
        </p:spPr>
        <p:txBody>
          <a:bodyPr wrap="square" rtlCol="0">
            <a:spAutoFit/>
          </a:bodyPr>
          <a:p>
            <a:r>
              <a:rPr lang="en-US" altLang="zh-CN" sz="1200">
                <a:solidFill>
                  <a:srgbClr val="FF0000"/>
                </a:solidFill>
              </a:rPr>
              <a:t>c</a:t>
            </a:r>
            <a:endParaRPr lang="en-US" altLang="zh-CN" sz="1200">
              <a:solidFill>
                <a:srgbClr val="FF0000"/>
              </a:solidFill>
            </a:endParaRPr>
          </a:p>
        </p:txBody>
      </p:sp>
      <p:sp>
        <p:nvSpPr>
          <p:cNvPr id="4" name="文本框 3"/>
          <p:cNvSpPr txBox="1"/>
          <p:nvPr/>
        </p:nvSpPr>
        <p:spPr>
          <a:xfrm>
            <a:off x="5975350" y="411480"/>
            <a:ext cx="3048000" cy="275590"/>
          </a:xfrm>
          <a:prstGeom prst="rect">
            <a:avLst/>
          </a:prstGeom>
          <a:noFill/>
        </p:spPr>
        <p:txBody>
          <a:bodyPr wrap="square" rtlCol="0">
            <a:spAutoFit/>
          </a:bodyPr>
          <a:p>
            <a:r>
              <a:rPr lang="en-US" altLang="zh-CN" sz="1200">
                <a:solidFill>
                  <a:srgbClr val="FF0000"/>
                </a:solidFill>
              </a:rPr>
              <a:t>d</a:t>
            </a:r>
            <a:endParaRPr lang="en-US" altLang="zh-CN" sz="1200">
              <a:solidFill>
                <a:srgbClr val="FF0000"/>
              </a:solidFill>
            </a:endParaRPr>
          </a:p>
        </p:txBody>
      </p:sp>
      <p:sp>
        <p:nvSpPr>
          <p:cNvPr id="5" name="文本框 4"/>
          <p:cNvSpPr txBox="1"/>
          <p:nvPr/>
        </p:nvSpPr>
        <p:spPr>
          <a:xfrm>
            <a:off x="7150100" y="2022475"/>
            <a:ext cx="3048000" cy="275590"/>
          </a:xfrm>
          <a:prstGeom prst="rect">
            <a:avLst/>
          </a:prstGeom>
          <a:noFill/>
        </p:spPr>
        <p:txBody>
          <a:bodyPr wrap="square" rtlCol="0">
            <a:spAutoFit/>
          </a:bodyPr>
          <a:p>
            <a:r>
              <a:rPr lang="en-US" altLang="zh-CN" sz="1200">
                <a:solidFill>
                  <a:srgbClr val="FF0000"/>
                </a:solidFill>
              </a:rPr>
              <a:t>e</a:t>
            </a:r>
            <a:endParaRPr lang="en-US" altLang="zh-CN" sz="1200">
              <a:solidFill>
                <a:srgbClr val="FF0000"/>
              </a:solidFill>
            </a:endParaRPr>
          </a:p>
        </p:txBody>
      </p:sp>
      <p:sp>
        <p:nvSpPr>
          <p:cNvPr id="6" name="文本框 5"/>
          <p:cNvSpPr txBox="1"/>
          <p:nvPr/>
        </p:nvSpPr>
        <p:spPr>
          <a:xfrm>
            <a:off x="2915920" y="2211705"/>
            <a:ext cx="3048000" cy="275590"/>
          </a:xfrm>
          <a:prstGeom prst="rect">
            <a:avLst/>
          </a:prstGeom>
          <a:noFill/>
        </p:spPr>
        <p:txBody>
          <a:bodyPr wrap="square" rtlCol="0">
            <a:spAutoFit/>
          </a:bodyPr>
          <a:p>
            <a:r>
              <a:rPr lang="en-US" altLang="zh-CN" sz="1200">
                <a:solidFill>
                  <a:srgbClr val="FF0000"/>
                </a:solidFill>
              </a:rPr>
              <a:t>f</a:t>
            </a:r>
            <a:endParaRPr lang="en-US" altLang="zh-CN" sz="1200">
              <a:solidFill>
                <a:srgbClr val="FF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91" name="Shape 191"/>
        <p:cNvGrpSpPr/>
        <p:nvPr/>
      </p:nvGrpSpPr>
      <p:grpSpPr>
        <a:xfrm>
          <a:off x="0" y="0"/>
          <a:ext cx="0" cy="0"/>
          <a:chOff x="0" y="0"/>
          <a:chExt cx="0" cy="0"/>
        </a:xfrm>
      </p:grpSpPr>
      <p:sp>
        <p:nvSpPr>
          <p:cNvPr id="192" name="Google Shape;192;p19"/>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300"/>
              <a:t>Basic principles of lens-free on-chip holography</a:t>
            </a:r>
            <a:endParaRPr sz="2300"/>
          </a:p>
        </p:txBody>
      </p:sp>
      <p:sp>
        <p:nvSpPr>
          <p:cNvPr id="193" name="Google Shape;193;p19"/>
          <p:cNvSpPr txBox="1"/>
          <p:nvPr/>
        </p:nvSpPr>
        <p:spPr>
          <a:xfrm>
            <a:off x="635275" y="1208750"/>
            <a:ext cx="2640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chemeClr val="lt1"/>
                </a:solidFill>
                <a:latin typeface="Times New Roman" panose="02020603050405020304"/>
                <a:ea typeface="Times New Roman" panose="02020603050405020304"/>
                <a:cs typeface="Times New Roman" panose="02020603050405020304"/>
                <a:sym typeface="Times New Roman" panose="02020603050405020304"/>
              </a:rPr>
              <a:t>Lensfree on-chip holography</a:t>
            </a:r>
            <a:endParaRPr sz="1800" b="1">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194" name="Google Shape;194;p19"/>
          <p:cNvPicPr preferRelativeResize="0"/>
          <p:nvPr/>
        </p:nvPicPr>
        <p:blipFill>
          <a:blip r:embed="rId1"/>
          <a:stretch>
            <a:fillRect/>
          </a:stretch>
        </p:blipFill>
        <p:spPr>
          <a:xfrm>
            <a:off x="635275" y="1778575"/>
            <a:ext cx="3115200" cy="261175"/>
          </a:xfrm>
          <a:prstGeom prst="rect">
            <a:avLst/>
          </a:prstGeom>
          <a:noFill/>
          <a:ln>
            <a:noFill/>
          </a:ln>
        </p:spPr>
      </p:pic>
      <p:sp>
        <p:nvSpPr>
          <p:cNvPr id="195" name="Google Shape;195;p19"/>
          <p:cNvSpPr txBox="1"/>
          <p:nvPr/>
        </p:nvSpPr>
        <p:spPr>
          <a:xfrm>
            <a:off x="635275" y="2255575"/>
            <a:ext cx="4061400" cy="221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Hologram: H(x, y)</a:t>
            </a: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Object light: O(x, y)</a:t>
            </a: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Reference </a:t>
            </a:r>
            <a:r>
              <a:rPr lang="en-GB" sz="1200">
                <a:solidFill>
                  <a:schemeClr val="lt1"/>
                </a:solidFill>
                <a:latin typeface="Urbanist" panose="020B0A04040200000203"/>
                <a:ea typeface="Urbanist" panose="020B0A04040200000203"/>
                <a:cs typeface="Urbanist" panose="020B0A04040200000203"/>
                <a:sym typeface="Urbanist" panose="020B0A04040200000203"/>
              </a:rPr>
              <a:t>light: R(x, y)</a:t>
            </a: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r(x, y): amplitude information of the reference lights</a:t>
            </a: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o(x, y): amplitude information of the object lights</a:t>
            </a: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endParaRPr sz="1200">
              <a:solidFill>
                <a:schemeClr val="lt1"/>
              </a:solidFill>
              <a:latin typeface="Urbanist" panose="020B0A04040200000203"/>
              <a:ea typeface="Urbanist" panose="020B0A04040200000203"/>
              <a:cs typeface="Urbanist" panose="020B0A04040200000203"/>
              <a:sym typeface="Urbanist" panose="020B0A04040200000203"/>
            </a:endParaRPr>
          </a:p>
          <a:p>
            <a:pPr marL="0" lvl="0" indent="0" algn="l" rtl="0">
              <a:spcBef>
                <a:spcPts val="0"/>
              </a:spcBef>
              <a:spcAft>
                <a:spcPts val="0"/>
              </a:spcAft>
              <a:buNone/>
            </a:pPr>
            <a:r>
              <a:rPr lang="en-GB" sz="1200">
                <a:solidFill>
                  <a:schemeClr val="lt1"/>
                </a:solidFill>
                <a:latin typeface="Urbanist" panose="020B0A04040200000203"/>
                <a:ea typeface="Urbanist" panose="020B0A04040200000203"/>
                <a:cs typeface="Urbanist" panose="020B0A04040200000203"/>
                <a:sym typeface="Urbanist" panose="020B0A04040200000203"/>
              </a:rPr>
              <a:t>φ(x, y): phase information of the object light wave.</a:t>
            </a:r>
            <a:endParaRPr sz="12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196" name="Google Shape;196;p19"/>
          <p:cNvSpPr txBox="1"/>
          <p:nvPr/>
        </p:nvSpPr>
        <p:spPr>
          <a:xfrm>
            <a:off x="4200800" y="1175925"/>
            <a:ext cx="26403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500" b="1">
                <a:solidFill>
                  <a:schemeClr val="lt1"/>
                </a:solidFill>
                <a:latin typeface="Times New Roman" panose="02020603050405020304"/>
                <a:ea typeface="Times New Roman" panose="02020603050405020304"/>
                <a:cs typeface="Times New Roman" panose="02020603050405020304"/>
                <a:sym typeface="Times New Roman" panose="02020603050405020304"/>
              </a:rPr>
              <a:t>Angular spectrum algorithm</a:t>
            </a:r>
            <a:endParaRPr sz="1500" b="1">
              <a:solidFill>
                <a:schemeClr val="lt1"/>
              </a:solidFill>
              <a:latin typeface="Times New Roman" panose="02020603050405020304"/>
              <a:ea typeface="Times New Roman" panose="02020603050405020304"/>
              <a:cs typeface="Times New Roman" panose="02020603050405020304"/>
              <a:sym typeface="Times New Roman" panose="02020603050405020304"/>
            </a:endParaRPr>
          </a:p>
        </p:txBody>
      </p:sp>
      <p:pic>
        <p:nvPicPr>
          <p:cNvPr id="197" name="Google Shape;197;p19"/>
          <p:cNvPicPr preferRelativeResize="0"/>
          <p:nvPr/>
        </p:nvPicPr>
        <p:blipFill>
          <a:blip r:embed="rId2"/>
          <a:stretch>
            <a:fillRect/>
          </a:stretch>
        </p:blipFill>
        <p:spPr>
          <a:xfrm>
            <a:off x="4284424" y="1563484"/>
            <a:ext cx="3405975" cy="1458200"/>
          </a:xfrm>
          <a:prstGeom prst="rect">
            <a:avLst/>
          </a:prstGeom>
          <a:noFill/>
          <a:ln>
            <a:noFill/>
          </a:ln>
        </p:spPr>
      </p:pic>
      <p:pic>
        <p:nvPicPr>
          <p:cNvPr id="198" name="Google Shape;198;p19"/>
          <p:cNvPicPr preferRelativeResize="0"/>
          <p:nvPr/>
        </p:nvPicPr>
        <p:blipFill>
          <a:blip r:embed="rId3"/>
          <a:stretch>
            <a:fillRect/>
          </a:stretch>
        </p:blipFill>
        <p:spPr>
          <a:xfrm>
            <a:off x="4500245" y="3049905"/>
            <a:ext cx="3080385" cy="168783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203" name="Shape 203"/>
        <p:cNvGrpSpPr/>
        <p:nvPr/>
      </p:nvGrpSpPr>
      <p:grpSpPr>
        <a:xfrm>
          <a:off x="0" y="0"/>
          <a:ext cx="0" cy="0"/>
          <a:chOff x="0" y="0"/>
          <a:chExt cx="0" cy="0"/>
        </a:xfrm>
      </p:grpSpPr>
      <p:sp>
        <p:nvSpPr>
          <p:cNvPr id="204" name="Google Shape;204;p20"/>
          <p:cNvSpPr txBox="1"/>
          <p:nvPr>
            <p:ph type="title"/>
          </p:nvPr>
        </p:nvSpPr>
        <p:spPr>
          <a:xfrm>
            <a:off x="938250" y="448249"/>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Gerchberg-Saxton Algorithm</a:t>
            </a:r>
            <a:endParaRPr lang="en-GB"/>
          </a:p>
          <a:p>
            <a:pPr marL="0" lvl="0" indent="0" algn="ctr" rtl="0">
              <a:spcBef>
                <a:spcPts val="0"/>
              </a:spcBef>
              <a:spcAft>
                <a:spcPts val="0"/>
              </a:spcAft>
              <a:buNone/>
            </a:pPr>
          </a:p>
          <a:p>
            <a:pPr marL="0" lvl="0" indent="0" algn="ctr" rtl="0">
              <a:spcBef>
                <a:spcPts val="0"/>
              </a:spcBef>
              <a:spcAft>
                <a:spcPts val="0"/>
              </a:spcAft>
              <a:buNone/>
            </a:pPr>
          </a:p>
        </p:txBody>
      </p:sp>
      <p:pic>
        <p:nvPicPr>
          <p:cNvPr id="205" name="Google Shape;205;p20"/>
          <p:cNvPicPr preferRelativeResize="0"/>
          <p:nvPr/>
        </p:nvPicPr>
        <p:blipFill>
          <a:blip r:embed="rId1"/>
          <a:stretch>
            <a:fillRect/>
          </a:stretch>
        </p:blipFill>
        <p:spPr>
          <a:xfrm>
            <a:off x="514625" y="1203400"/>
            <a:ext cx="4056575" cy="2976825"/>
          </a:xfrm>
          <a:prstGeom prst="rect">
            <a:avLst/>
          </a:prstGeom>
          <a:noFill/>
          <a:ln>
            <a:noFill/>
          </a:ln>
        </p:spPr>
      </p:pic>
      <p:pic>
        <p:nvPicPr>
          <p:cNvPr id="206" name="Google Shape;206;p20"/>
          <p:cNvPicPr preferRelativeResize="0"/>
          <p:nvPr/>
        </p:nvPicPr>
        <p:blipFill>
          <a:blip r:embed="rId2"/>
          <a:stretch>
            <a:fillRect/>
          </a:stretch>
        </p:blipFill>
        <p:spPr>
          <a:xfrm>
            <a:off x="4666273" y="1203400"/>
            <a:ext cx="2537475" cy="1753750"/>
          </a:xfrm>
          <a:prstGeom prst="rect">
            <a:avLst/>
          </a:prstGeom>
          <a:noFill/>
          <a:ln>
            <a:noFill/>
          </a:ln>
        </p:spPr>
      </p:pic>
      <p:pic>
        <p:nvPicPr>
          <p:cNvPr id="207" name="Google Shape;207;p20"/>
          <p:cNvPicPr preferRelativeResize="0"/>
          <p:nvPr/>
        </p:nvPicPr>
        <p:blipFill>
          <a:blip r:embed="rId3"/>
          <a:stretch>
            <a:fillRect/>
          </a:stretch>
        </p:blipFill>
        <p:spPr>
          <a:xfrm>
            <a:off x="7298825" y="1203400"/>
            <a:ext cx="1373495" cy="1753750"/>
          </a:xfrm>
          <a:prstGeom prst="rect">
            <a:avLst/>
          </a:prstGeom>
          <a:noFill/>
          <a:ln>
            <a:noFill/>
          </a:ln>
        </p:spPr>
      </p:pic>
      <p:pic>
        <p:nvPicPr>
          <p:cNvPr id="208" name="Google Shape;208;p20"/>
          <p:cNvPicPr preferRelativeResize="0"/>
          <p:nvPr/>
        </p:nvPicPr>
        <p:blipFill>
          <a:blip r:embed="rId4"/>
          <a:stretch>
            <a:fillRect/>
          </a:stretch>
        </p:blipFill>
        <p:spPr>
          <a:xfrm>
            <a:off x="4883475" y="3074800"/>
            <a:ext cx="2921200" cy="1657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12" name="Shape 212"/>
        <p:cNvGrpSpPr/>
        <p:nvPr/>
      </p:nvGrpSpPr>
      <p:grpSpPr>
        <a:xfrm>
          <a:off x="0" y="0"/>
          <a:ext cx="0" cy="0"/>
          <a:chOff x="0" y="0"/>
          <a:chExt cx="0" cy="0"/>
        </a:xfrm>
      </p:grpSpPr>
      <p:sp>
        <p:nvSpPr>
          <p:cNvPr id="213" name="Google Shape;213;p21"/>
          <p:cNvSpPr txBox="1"/>
          <p:nvPr>
            <p:ph type="title"/>
          </p:nvPr>
        </p:nvSpPr>
        <p:spPr>
          <a:xfrm>
            <a:off x="909625" y="269424"/>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b="1">
                <a:latin typeface="Albert Sans"/>
                <a:ea typeface="Albert Sans"/>
                <a:cs typeface="Albert Sans"/>
                <a:sym typeface="Albert Sans"/>
              </a:rPr>
              <a:t>Preliminary</a:t>
            </a:r>
            <a:r>
              <a:rPr lang="en-GB"/>
              <a:t> </a:t>
            </a:r>
            <a:r>
              <a:rPr lang="en-GB"/>
              <a:t>Results</a:t>
            </a:r>
            <a:endParaRPr lang="en-GB"/>
          </a:p>
        </p:txBody>
      </p:sp>
      <p:pic>
        <p:nvPicPr>
          <p:cNvPr id="214" name="Google Shape;214;p21"/>
          <p:cNvPicPr preferRelativeResize="0"/>
          <p:nvPr/>
        </p:nvPicPr>
        <p:blipFill>
          <a:blip r:embed="rId1"/>
          <a:stretch>
            <a:fillRect/>
          </a:stretch>
        </p:blipFill>
        <p:spPr>
          <a:xfrm>
            <a:off x="467080" y="1419082"/>
            <a:ext cx="2689951" cy="3212400"/>
          </a:xfrm>
          <a:prstGeom prst="rect">
            <a:avLst/>
          </a:prstGeom>
          <a:noFill/>
          <a:ln>
            <a:noFill/>
          </a:ln>
        </p:spPr>
      </p:pic>
      <p:pic>
        <p:nvPicPr>
          <p:cNvPr id="215" name="Google Shape;215;p21"/>
          <p:cNvPicPr preferRelativeResize="0"/>
          <p:nvPr/>
        </p:nvPicPr>
        <p:blipFill>
          <a:blip r:embed="rId2"/>
          <a:stretch>
            <a:fillRect/>
          </a:stretch>
        </p:blipFill>
        <p:spPr>
          <a:xfrm>
            <a:off x="5075715" y="1275226"/>
            <a:ext cx="3668775" cy="3294674"/>
          </a:xfrm>
          <a:prstGeom prst="rect">
            <a:avLst/>
          </a:prstGeom>
          <a:noFill/>
          <a:ln>
            <a:noFill/>
          </a:ln>
        </p:spPr>
      </p:pic>
      <p:sp>
        <p:nvSpPr>
          <p:cNvPr id="216" name="Google Shape;216;p21"/>
          <p:cNvSpPr txBox="1"/>
          <p:nvPr/>
        </p:nvSpPr>
        <p:spPr>
          <a:xfrm>
            <a:off x="1266200" y="771025"/>
            <a:ext cx="412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solidFill>
                  <a:schemeClr val="lt1"/>
                </a:solidFill>
                <a:latin typeface="Urbanist" panose="020B0A04040200000203"/>
                <a:ea typeface="Urbanist" panose="020B0A04040200000203"/>
                <a:cs typeface="Urbanist" panose="020B0A04040200000203"/>
                <a:sym typeface="Urbanist" panose="020B0A04040200000203"/>
              </a:rPr>
              <a:t>USAF  Resolution Board</a:t>
            </a: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17" name="Google Shape;217;p21"/>
          <p:cNvSpPr txBox="1"/>
          <p:nvPr/>
        </p:nvSpPr>
        <p:spPr>
          <a:xfrm>
            <a:off x="5951875" y="1187500"/>
            <a:ext cx="3204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18" name="Google Shape;218;p21"/>
          <p:cNvSpPr txBox="1"/>
          <p:nvPr/>
        </p:nvSpPr>
        <p:spPr>
          <a:xfrm>
            <a:off x="5753700" y="798025"/>
            <a:ext cx="4120500" cy="34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050">
                <a:solidFill>
                  <a:srgbClr val="F5F7FA"/>
                </a:solidFill>
              </a:rPr>
              <a:t>Paramecium</a:t>
            </a:r>
            <a:endParaRPr lang="en-GB" sz="1050">
              <a:solidFill>
                <a:srgbClr val="F5F7FA"/>
              </a:solidFill>
              <a:latin typeface="Urbanist" panose="020B0A04040200000203"/>
              <a:ea typeface="Urbanist" panose="020B0A04040200000203"/>
              <a:cs typeface="Urbanist" panose="020B0A04040200000203"/>
              <a:sym typeface="Urbanist" panose="020B0A04040200000203"/>
            </a:endParaRPr>
          </a:p>
        </p:txBody>
      </p:sp>
      <p:pic>
        <p:nvPicPr>
          <p:cNvPr id="219" name="Google Shape;219;p21"/>
          <p:cNvPicPr preferRelativeResize="0"/>
          <p:nvPr/>
        </p:nvPicPr>
        <p:blipFill>
          <a:blip r:embed="rId3"/>
          <a:stretch>
            <a:fillRect/>
          </a:stretch>
        </p:blipFill>
        <p:spPr>
          <a:xfrm>
            <a:off x="3275330" y="3006725"/>
            <a:ext cx="1703705" cy="1583055"/>
          </a:xfrm>
          <a:prstGeom prst="rect">
            <a:avLst/>
          </a:prstGeom>
          <a:noFill/>
          <a:ln>
            <a:noFill/>
          </a:ln>
        </p:spPr>
      </p:pic>
      <p:pic>
        <p:nvPicPr>
          <p:cNvPr id="220" name="Google Shape;220;p21"/>
          <p:cNvPicPr preferRelativeResize="0"/>
          <p:nvPr/>
        </p:nvPicPr>
        <p:blipFill>
          <a:blip r:embed="rId4"/>
          <a:stretch>
            <a:fillRect/>
          </a:stretch>
        </p:blipFill>
        <p:spPr>
          <a:xfrm>
            <a:off x="3275330" y="1131570"/>
            <a:ext cx="1712595" cy="1765935"/>
          </a:xfrm>
          <a:prstGeom prst="rect">
            <a:avLst/>
          </a:prstGeom>
          <a:noFill/>
          <a:ln>
            <a:noFill/>
          </a:ln>
        </p:spPr>
      </p:pic>
      <p:sp>
        <p:nvSpPr>
          <p:cNvPr id="221" name="Google Shape;221;p21"/>
          <p:cNvSpPr txBox="1"/>
          <p:nvPr/>
        </p:nvSpPr>
        <p:spPr>
          <a:xfrm>
            <a:off x="1646515" y="113152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2" name="Google Shape;222;p21"/>
          <p:cNvSpPr txBox="1"/>
          <p:nvPr/>
        </p:nvSpPr>
        <p:spPr>
          <a:xfrm>
            <a:off x="827175" y="1131525"/>
            <a:ext cx="96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Hologram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3" name="Google Shape;223;p21"/>
          <p:cNvSpPr txBox="1"/>
          <p:nvPr/>
        </p:nvSpPr>
        <p:spPr>
          <a:xfrm>
            <a:off x="1384330" y="451537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3D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4" name="Google Shape;224;p21"/>
          <p:cNvSpPr txBox="1"/>
          <p:nvPr/>
        </p:nvSpPr>
        <p:spPr>
          <a:xfrm>
            <a:off x="5508285" y="987600"/>
            <a:ext cx="36984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Hologram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5" name="Google Shape;225;p21"/>
          <p:cNvSpPr txBox="1"/>
          <p:nvPr/>
        </p:nvSpPr>
        <p:spPr>
          <a:xfrm>
            <a:off x="7127115" y="100347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6" name="Google Shape;226;p21"/>
          <p:cNvSpPr txBox="1"/>
          <p:nvPr/>
        </p:nvSpPr>
        <p:spPr>
          <a:xfrm>
            <a:off x="7308025" y="446292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3D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7" name="Google Shape;227;p21"/>
          <p:cNvSpPr txBox="1"/>
          <p:nvPr/>
        </p:nvSpPr>
        <p:spPr>
          <a:xfrm>
            <a:off x="5275740" y="4462925"/>
            <a:ext cx="1772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38" name="Shape 238"/>
        <p:cNvGrpSpPr/>
        <p:nvPr/>
      </p:nvGrpSpPr>
      <p:grpSpPr>
        <a:xfrm>
          <a:off x="0" y="0"/>
          <a:ext cx="0" cy="0"/>
          <a:chOff x="0" y="0"/>
          <a:chExt cx="0" cy="0"/>
        </a:xfrm>
      </p:grpSpPr>
      <p:sp>
        <p:nvSpPr>
          <p:cNvPr id="239" name="Google Shape;239;p23"/>
          <p:cNvSpPr txBox="1"/>
          <p:nvPr>
            <p:ph type="title"/>
          </p:nvPr>
        </p:nvSpPr>
        <p:spPr>
          <a:xfrm>
            <a:off x="937615" y="267274"/>
            <a:ext cx="7267500" cy="50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sz="2000"/>
              <a:t>Final result analysis</a:t>
            </a:r>
            <a:endParaRPr lang="en-GB" sz="2000"/>
          </a:p>
        </p:txBody>
      </p:sp>
      <p:pic>
        <p:nvPicPr>
          <p:cNvPr id="240" name="Google Shape;240;p23"/>
          <p:cNvPicPr preferRelativeResize="0"/>
          <p:nvPr/>
        </p:nvPicPr>
        <p:blipFill>
          <a:blip r:embed="rId1"/>
          <a:stretch>
            <a:fillRect/>
          </a:stretch>
        </p:blipFill>
        <p:spPr>
          <a:xfrm>
            <a:off x="827405" y="987425"/>
            <a:ext cx="3380740" cy="2487295"/>
          </a:xfrm>
          <a:prstGeom prst="rect">
            <a:avLst/>
          </a:prstGeom>
          <a:noFill/>
          <a:ln>
            <a:noFill/>
          </a:ln>
        </p:spPr>
      </p:pic>
      <p:pic>
        <p:nvPicPr>
          <p:cNvPr id="2" name="图片 1"/>
          <p:cNvPicPr>
            <a:picLocks noChangeAspect="1"/>
          </p:cNvPicPr>
          <p:nvPr/>
        </p:nvPicPr>
        <p:blipFill>
          <a:blip r:embed="rId2"/>
          <a:stretch>
            <a:fillRect/>
          </a:stretch>
        </p:blipFill>
        <p:spPr>
          <a:xfrm>
            <a:off x="6323330" y="681355"/>
            <a:ext cx="2328545" cy="1852930"/>
          </a:xfrm>
          <a:prstGeom prst="rect">
            <a:avLst/>
          </a:prstGeom>
        </p:spPr>
      </p:pic>
      <p:pic>
        <p:nvPicPr>
          <p:cNvPr id="4" name="图片 3" descr="1709469257834"/>
          <p:cNvPicPr>
            <a:picLocks noChangeAspect="1"/>
          </p:cNvPicPr>
          <p:nvPr/>
        </p:nvPicPr>
        <p:blipFill>
          <a:blip r:embed="rId3"/>
          <a:stretch>
            <a:fillRect/>
          </a:stretch>
        </p:blipFill>
        <p:spPr>
          <a:xfrm>
            <a:off x="5003800" y="2533650"/>
            <a:ext cx="2910205" cy="2152650"/>
          </a:xfrm>
          <a:prstGeom prst="rect">
            <a:avLst/>
          </a:prstGeom>
        </p:spPr>
      </p:pic>
      <p:sp>
        <p:nvSpPr>
          <p:cNvPr id="221" name="Google Shape;221;p21"/>
          <p:cNvSpPr txBox="1"/>
          <p:nvPr/>
        </p:nvSpPr>
        <p:spPr>
          <a:xfrm>
            <a:off x="2627630" y="696595"/>
            <a:ext cx="2184400" cy="257810"/>
          </a:xfrm>
          <a:prstGeom prst="rect">
            <a:avLst/>
          </a:prstGeom>
          <a:noFill/>
          <a:ln>
            <a:noFill/>
          </a:ln>
        </p:spPr>
        <p:txBody>
          <a:bodyPr spcFirstLastPara="1" wrap="square" lIns="91425" tIns="91425" rIns="91425" bIns="91425" anchor="t" anchorCtr="0">
            <a:noAutofit/>
          </a:bodyPr>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2" name="Google Shape;222;p21"/>
          <p:cNvSpPr txBox="1"/>
          <p:nvPr/>
        </p:nvSpPr>
        <p:spPr>
          <a:xfrm>
            <a:off x="1388110" y="720090"/>
            <a:ext cx="1099185" cy="257810"/>
          </a:xfrm>
          <a:prstGeom prst="rect">
            <a:avLst/>
          </a:prstGeom>
          <a:noFill/>
          <a:ln>
            <a:noFill/>
          </a:ln>
        </p:spPr>
        <p:txBody>
          <a:bodyPr spcFirstLastPara="1" wrap="square" lIns="91425" tIns="91425" rIns="91425" bIns="91425" anchor="t" anchorCtr="0">
            <a:noAutofit/>
          </a:bodyPr>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Hologram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223" name="Google Shape;223;p21"/>
          <p:cNvSpPr txBox="1"/>
          <p:nvPr/>
        </p:nvSpPr>
        <p:spPr>
          <a:xfrm>
            <a:off x="1336040" y="3363595"/>
            <a:ext cx="1291590" cy="257810"/>
          </a:xfrm>
          <a:prstGeom prst="rect">
            <a:avLst/>
          </a:prstGeom>
          <a:noFill/>
          <a:ln>
            <a:noFill/>
          </a:ln>
        </p:spPr>
        <p:txBody>
          <a:bodyPr spcFirstLastPara="1" wrap="square" lIns="91425" tIns="91425" rIns="91425" bIns="91425" anchor="t" anchorCtr="0">
            <a:noAutofit/>
          </a:bodyPr>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3D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sp>
        <p:nvSpPr>
          <p:cNvPr id="3" name="Google Shape;221;p21"/>
          <p:cNvSpPr txBox="1"/>
          <p:nvPr/>
        </p:nvSpPr>
        <p:spPr>
          <a:xfrm>
            <a:off x="2555875" y="3363595"/>
            <a:ext cx="2174240" cy="257810"/>
          </a:xfrm>
          <a:prstGeom prst="rect">
            <a:avLst/>
          </a:prstGeom>
          <a:noFill/>
          <a:ln>
            <a:noFill/>
          </a:ln>
        </p:spPr>
        <p:txBody>
          <a:bodyPr spcFirstLastPara="1" wrap="square" lIns="91425" tIns="91425" rIns="91425" bIns="91425" anchor="t" anchorCtr="0">
            <a:noAutofit/>
          </a:bodyPr>
          <a:p>
            <a:pPr marL="0" lvl="0" indent="0" algn="l" rtl="0">
              <a:spcBef>
                <a:spcPts val="0"/>
              </a:spcBef>
              <a:spcAft>
                <a:spcPts val="0"/>
              </a:spcAft>
              <a:buNone/>
            </a:pPr>
            <a:r>
              <a:rPr lang="en-GB" sz="1100">
                <a:solidFill>
                  <a:schemeClr val="lt1"/>
                </a:solidFill>
                <a:latin typeface="Urbanist" panose="020B0A04040200000203"/>
                <a:ea typeface="Urbanist" panose="020B0A04040200000203"/>
                <a:cs typeface="Urbanist" panose="020B0A04040200000203"/>
                <a:sym typeface="Urbanist" panose="020B0A04040200000203"/>
              </a:rPr>
              <a:t>Light intensity diagram</a:t>
            </a:r>
            <a:endParaRPr sz="1100">
              <a:solidFill>
                <a:schemeClr val="lt1"/>
              </a:solidFill>
              <a:latin typeface="Urbanist" panose="020B0A04040200000203"/>
              <a:ea typeface="Urbanist" panose="020B0A04040200000203"/>
              <a:cs typeface="Urbanist" panose="020B0A04040200000203"/>
              <a:sym typeface="Urbanist" panose="020B0A04040200000203"/>
            </a:endParaRPr>
          </a:p>
        </p:txBody>
      </p:sp>
      <p:pic>
        <p:nvPicPr>
          <p:cNvPr id="234" name="Google Shape;234;p22"/>
          <p:cNvPicPr preferRelativeResize="0"/>
          <p:nvPr/>
        </p:nvPicPr>
        <p:blipFill>
          <a:blip r:embed="rId4"/>
          <a:stretch>
            <a:fillRect/>
          </a:stretch>
        </p:blipFill>
        <p:spPr>
          <a:xfrm>
            <a:off x="4356100" y="680085"/>
            <a:ext cx="1967230" cy="1853565"/>
          </a:xfrm>
          <a:prstGeom prst="rect">
            <a:avLst/>
          </a:prstGeom>
          <a:noFill/>
          <a:ln>
            <a:noFill/>
          </a:ln>
        </p:spPr>
      </p:pic>
      <p:pic>
        <p:nvPicPr>
          <p:cNvPr id="233" name="Google Shape;233;p22"/>
          <p:cNvPicPr preferRelativeResize="0"/>
          <p:nvPr/>
        </p:nvPicPr>
        <p:blipFill rotWithShape="1">
          <a:blip r:embed="rId5"/>
          <a:srcRect b="5900"/>
          <a:stretch>
            <a:fillRect/>
          </a:stretch>
        </p:blipFill>
        <p:spPr>
          <a:xfrm>
            <a:off x="1319530" y="3723640"/>
            <a:ext cx="2396490" cy="1009650"/>
          </a:xfrm>
          <a:prstGeom prst="rect">
            <a:avLst/>
          </a:prstGeom>
          <a:noFill/>
          <a:ln>
            <a:no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ZDAwY2FkZjgwYjYyNzIzYjQ3MjIwMjc5NTBlOGUwMzQifQ=="/>
</p:tagLst>
</file>

<file path=ppt/theme/theme1.xml><?xml version="1.0" encoding="utf-8"?>
<a:theme xmlns:a="http://schemas.openxmlformats.org/drawingml/2006/main" name="Physics for Middle School Infographics by Slidesgo">
  <a:themeElements>
    <a:clrScheme name="Simple Light">
      <a:dk1>
        <a:srgbClr val="191919"/>
      </a:dk1>
      <a:lt1>
        <a:srgbClr val="FFFFFF"/>
      </a:lt1>
      <a:dk2>
        <a:srgbClr val="FFFFFF"/>
      </a:dk2>
      <a:lt2>
        <a:srgbClr val="FFFFFF"/>
      </a:lt2>
      <a:accent1>
        <a:srgbClr val="99EEFF"/>
      </a:accent1>
      <a:accent2>
        <a:srgbClr val="010101"/>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6337</Words>
  <Application>WPS 演示</Application>
  <PresentationFormat/>
  <Paragraphs>202</Paragraphs>
  <Slides>12</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12</vt:i4>
      </vt:variant>
    </vt:vector>
  </HeadingPairs>
  <TitlesOfParts>
    <vt:vector size="31" baseType="lpstr">
      <vt:lpstr>Arial</vt:lpstr>
      <vt:lpstr>宋体</vt:lpstr>
      <vt:lpstr>Wingdings</vt:lpstr>
      <vt:lpstr>Arial</vt:lpstr>
      <vt:lpstr>Albert Sans SemiBold</vt:lpstr>
      <vt:lpstr>Bebas Neue</vt:lpstr>
      <vt:lpstr>Segoe Print</vt:lpstr>
      <vt:lpstr>Urbanist</vt:lpstr>
      <vt:lpstr>Kaisei HarunoUmi</vt:lpstr>
      <vt:lpstr>Anaheim</vt:lpstr>
      <vt:lpstr>Roboto Condensed Light</vt:lpstr>
      <vt:lpstr>AMGDT</vt:lpstr>
      <vt:lpstr>Kaisei HarunoUmi Medium</vt:lpstr>
      <vt:lpstr>Georgia</vt:lpstr>
      <vt:lpstr>Times New Roman</vt:lpstr>
      <vt:lpstr>Albert Sans</vt:lpstr>
      <vt:lpstr>微软雅黑</vt:lpstr>
      <vt:lpstr>Arial Unicode MS</vt:lpstr>
      <vt:lpstr>Physics for Middle School Infographics by Slidesgo</vt:lpstr>
      <vt:lpstr>3D digital holographic microscopy water quality detection system</vt:lpstr>
      <vt:lpstr>PowerPoint 演示文稿</vt:lpstr>
      <vt:lpstr>Research Background</vt:lpstr>
      <vt:lpstr>Product Description</vt:lpstr>
      <vt:lpstr>PowerPoint 演示文稿</vt:lpstr>
      <vt:lpstr>Basic principles of lens-free on-chip holography</vt:lpstr>
      <vt:lpstr>Gerchberg-Saxton Algorithm</vt:lpstr>
      <vt:lpstr>Preliminary Results</vt:lpstr>
      <vt:lpstr>Final result analysis</vt:lpstr>
      <vt:lpstr>Pros and Cons</vt:lpstr>
      <vt:lpstr>Conclusion</vt:lpstr>
      <vt:lpstr>References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 digital holographic microscopy water quality detection system</dc:title>
  <dc:creator/>
  <cp:lastModifiedBy>陈亭文</cp:lastModifiedBy>
  <cp:revision>8</cp:revision>
  <dcterms:created xsi:type="dcterms:W3CDTF">2024-03-05T15:12:00Z</dcterms:created>
  <dcterms:modified xsi:type="dcterms:W3CDTF">2024-03-18T03:39:35Z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5574F7ADB1814E898F8C0209BA5CCEC4_13</vt:lpwstr>
  </property>
  <property fmtid="{D5CDD505-2E9C-101B-9397-08002B2CF9AE}" pid="3" name="KSOProductBuildVer">
    <vt:lpwstr>2052-12.1.0.16412</vt:lpwstr>
  </property>
</Properties>
</file>