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77" r:id="rId2"/>
    <p:sldId id="274" r:id="rId3"/>
    <p:sldId id="264" r:id="rId4"/>
    <p:sldId id="266" r:id="rId5"/>
    <p:sldId id="272" r:id="rId6"/>
    <p:sldId id="273" r:id="rId7"/>
    <p:sldId id="257" r:id="rId8"/>
    <p:sldId id="268" r:id="rId9"/>
    <p:sldId id="262" r:id="rId10"/>
    <p:sldId id="269" r:id="rId11"/>
    <p:sldId id="276" r:id="rId12"/>
    <p:sldId id="271" r:id="rId13"/>
    <p:sldId id="27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3211"/>
    <p:restoredTop sz="94380"/>
  </p:normalViewPr>
  <p:slideViewPr>
    <p:cSldViewPr snapToGrid="0" snapToObjects="1">
      <p:cViewPr varScale="1">
        <p:scale>
          <a:sx n="82" d="100"/>
          <a:sy n="82" d="100"/>
        </p:scale>
        <p:origin x="488" y="272"/>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D9CB12-493D-8844-BDFC-908735A60E09}" type="datetimeFigureOut">
              <a:rPr lang="en-US" smtClean="0"/>
              <a:t>2/15/24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F8FE82-CD32-134C-BA08-C51A4A44368A}" type="slidenum">
              <a:rPr lang="en-US" smtClean="0"/>
              <a:t>‹#›</a:t>
            </a:fld>
            <a:endParaRPr lang="en-US"/>
          </a:p>
        </p:txBody>
      </p:sp>
    </p:spTree>
    <p:extLst>
      <p:ext uri="{BB962C8B-B14F-4D97-AF65-F5344CB8AC3E}">
        <p14:creationId xmlns:p14="http://schemas.microsoft.com/office/powerpoint/2010/main" val="11756596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8FE82-CD32-134C-BA08-C51A4A44368A}" type="slidenum">
              <a:rPr lang="en-US" smtClean="0"/>
              <a:t>12</a:t>
            </a:fld>
            <a:endParaRPr lang="en-US"/>
          </a:p>
        </p:txBody>
      </p:sp>
    </p:spTree>
    <p:extLst>
      <p:ext uri="{BB962C8B-B14F-4D97-AF65-F5344CB8AC3E}">
        <p14:creationId xmlns:p14="http://schemas.microsoft.com/office/powerpoint/2010/main" val="20416126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FE560-2374-2942-9CAB-4198B80743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826CE9-FF10-854B-90CF-E03E531A6D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EC7EF4A-3247-554F-AB5E-6157E1E9FDD8}"/>
              </a:ext>
            </a:extLst>
          </p:cNvPr>
          <p:cNvSpPr>
            <a:spLocks noGrp="1"/>
          </p:cNvSpPr>
          <p:nvPr>
            <p:ph type="dt" sz="half" idx="10"/>
          </p:nvPr>
        </p:nvSpPr>
        <p:spPr/>
        <p:txBody>
          <a:bodyPr/>
          <a:lstStyle/>
          <a:p>
            <a:fld id="{BCC8EBF3-A2E4-FD4A-8820-EC1588199CCD}" type="datetimeFigureOut">
              <a:rPr lang="en-US" smtClean="0"/>
              <a:t>2/15/24</a:t>
            </a:fld>
            <a:endParaRPr lang="en-US"/>
          </a:p>
        </p:txBody>
      </p:sp>
      <p:sp>
        <p:nvSpPr>
          <p:cNvPr id="5" name="Footer Placeholder 4">
            <a:extLst>
              <a:ext uri="{FF2B5EF4-FFF2-40B4-BE49-F238E27FC236}">
                <a16:creationId xmlns:a16="http://schemas.microsoft.com/office/drawing/2014/main" id="{86C80B94-F25C-DD42-A399-61798A26C6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9A4BE0-F5FB-1F48-A97B-5E33837DC7C1}"/>
              </a:ext>
            </a:extLst>
          </p:cNvPr>
          <p:cNvSpPr>
            <a:spLocks noGrp="1"/>
          </p:cNvSpPr>
          <p:nvPr>
            <p:ph type="sldNum" sz="quarter" idx="12"/>
          </p:nvPr>
        </p:nvSpPr>
        <p:spPr/>
        <p:txBody>
          <a:bodyPr/>
          <a:lstStyle/>
          <a:p>
            <a:fld id="{5858468A-0401-214A-8969-B3710997B98D}" type="slidenum">
              <a:rPr lang="en-US" smtClean="0"/>
              <a:t>‹#›</a:t>
            </a:fld>
            <a:endParaRPr lang="en-US"/>
          </a:p>
        </p:txBody>
      </p:sp>
    </p:spTree>
    <p:extLst>
      <p:ext uri="{BB962C8B-B14F-4D97-AF65-F5344CB8AC3E}">
        <p14:creationId xmlns:p14="http://schemas.microsoft.com/office/powerpoint/2010/main" val="2457686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91AEB-C508-F742-A6C6-E6A96A7B4FD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CA63B6-C944-0F42-BED5-E46FCDF1E34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6AA72A-4EA8-7D4E-83AD-393E040A79BD}"/>
              </a:ext>
            </a:extLst>
          </p:cNvPr>
          <p:cNvSpPr>
            <a:spLocks noGrp="1"/>
          </p:cNvSpPr>
          <p:nvPr>
            <p:ph type="dt" sz="half" idx="10"/>
          </p:nvPr>
        </p:nvSpPr>
        <p:spPr/>
        <p:txBody>
          <a:bodyPr/>
          <a:lstStyle/>
          <a:p>
            <a:fld id="{BCC8EBF3-A2E4-FD4A-8820-EC1588199CCD}" type="datetimeFigureOut">
              <a:rPr lang="en-US" smtClean="0"/>
              <a:t>2/15/24</a:t>
            </a:fld>
            <a:endParaRPr lang="en-US"/>
          </a:p>
        </p:txBody>
      </p:sp>
      <p:sp>
        <p:nvSpPr>
          <p:cNvPr id="5" name="Footer Placeholder 4">
            <a:extLst>
              <a:ext uri="{FF2B5EF4-FFF2-40B4-BE49-F238E27FC236}">
                <a16:creationId xmlns:a16="http://schemas.microsoft.com/office/drawing/2014/main" id="{8564E3B4-0533-1341-8ADF-4E50A7C35D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3F07A9-1A28-4C44-A778-30C93AF2E429}"/>
              </a:ext>
            </a:extLst>
          </p:cNvPr>
          <p:cNvSpPr>
            <a:spLocks noGrp="1"/>
          </p:cNvSpPr>
          <p:nvPr>
            <p:ph type="sldNum" sz="quarter" idx="12"/>
          </p:nvPr>
        </p:nvSpPr>
        <p:spPr/>
        <p:txBody>
          <a:bodyPr/>
          <a:lstStyle/>
          <a:p>
            <a:fld id="{5858468A-0401-214A-8969-B3710997B98D}" type="slidenum">
              <a:rPr lang="en-US" smtClean="0"/>
              <a:t>‹#›</a:t>
            </a:fld>
            <a:endParaRPr lang="en-US"/>
          </a:p>
        </p:txBody>
      </p:sp>
    </p:spTree>
    <p:extLst>
      <p:ext uri="{BB962C8B-B14F-4D97-AF65-F5344CB8AC3E}">
        <p14:creationId xmlns:p14="http://schemas.microsoft.com/office/powerpoint/2010/main" val="2893804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615A1A-5B4F-6742-AA4A-EA3DEA2837A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8F710F4-14EB-044F-9F1D-C6E6806E7EC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FD8FA6-5AF1-8E4C-96EF-FBF282D403D8}"/>
              </a:ext>
            </a:extLst>
          </p:cNvPr>
          <p:cNvSpPr>
            <a:spLocks noGrp="1"/>
          </p:cNvSpPr>
          <p:nvPr>
            <p:ph type="dt" sz="half" idx="10"/>
          </p:nvPr>
        </p:nvSpPr>
        <p:spPr/>
        <p:txBody>
          <a:bodyPr/>
          <a:lstStyle/>
          <a:p>
            <a:fld id="{BCC8EBF3-A2E4-FD4A-8820-EC1588199CCD}" type="datetimeFigureOut">
              <a:rPr lang="en-US" smtClean="0"/>
              <a:t>2/15/24</a:t>
            </a:fld>
            <a:endParaRPr lang="en-US"/>
          </a:p>
        </p:txBody>
      </p:sp>
      <p:sp>
        <p:nvSpPr>
          <p:cNvPr id="5" name="Footer Placeholder 4">
            <a:extLst>
              <a:ext uri="{FF2B5EF4-FFF2-40B4-BE49-F238E27FC236}">
                <a16:creationId xmlns:a16="http://schemas.microsoft.com/office/drawing/2014/main" id="{FF184CED-DC63-004B-BA06-F711ABB88E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113995-77F7-6F42-8714-6B68199950B8}"/>
              </a:ext>
            </a:extLst>
          </p:cNvPr>
          <p:cNvSpPr>
            <a:spLocks noGrp="1"/>
          </p:cNvSpPr>
          <p:nvPr>
            <p:ph type="sldNum" sz="quarter" idx="12"/>
          </p:nvPr>
        </p:nvSpPr>
        <p:spPr/>
        <p:txBody>
          <a:bodyPr/>
          <a:lstStyle/>
          <a:p>
            <a:fld id="{5858468A-0401-214A-8969-B3710997B98D}" type="slidenum">
              <a:rPr lang="en-US" smtClean="0"/>
              <a:t>‹#›</a:t>
            </a:fld>
            <a:endParaRPr lang="en-US"/>
          </a:p>
        </p:txBody>
      </p:sp>
    </p:spTree>
    <p:extLst>
      <p:ext uri="{BB962C8B-B14F-4D97-AF65-F5344CB8AC3E}">
        <p14:creationId xmlns:p14="http://schemas.microsoft.com/office/powerpoint/2010/main" val="3870734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65563-66C0-B240-84B0-2CA6813CAB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5BF893-FB56-1F48-8504-6A0B561B853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DE72E7-7D71-CD48-A553-2235C55C2D56}"/>
              </a:ext>
            </a:extLst>
          </p:cNvPr>
          <p:cNvSpPr>
            <a:spLocks noGrp="1"/>
          </p:cNvSpPr>
          <p:nvPr>
            <p:ph type="dt" sz="half" idx="10"/>
          </p:nvPr>
        </p:nvSpPr>
        <p:spPr/>
        <p:txBody>
          <a:bodyPr/>
          <a:lstStyle/>
          <a:p>
            <a:fld id="{BCC8EBF3-A2E4-FD4A-8820-EC1588199CCD}" type="datetimeFigureOut">
              <a:rPr lang="en-US" smtClean="0"/>
              <a:t>2/15/24</a:t>
            </a:fld>
            <a:endParaRPr lang="en-US"/>
          </a:p>
        </p:txBody>
      </p:sp>
      <p:sp>
        <p:nvSpPr>
          <p:cNvPr id="5" name="Footer Placeholder 4">
            <a:extLst>
              <a:ext uri="{FF2B5EF4-FFF2-40B4-BE49-F238E27FC236}">
                <a16:creationId xmlns:a16="http://schemas.microsoft.com/office/drawing/2014/main" id="{781293F2-B05A-F045-A182-62390855AD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454565-6F49-DE4A-BC78-807A70DC32F0}"/>
              </a:ext>
            </a:extLst>
          </p:cNvPr>
          <p:cNvSpPr>
            <a:spLocks noGrp="1"/>
          </p:cNvSpPr>
          <p:nvPr>
            <p:ph type="sldNum" sz="quarter" idx="12"/>
          </p:nvPr>
        </p:nvSpPr>
        <p:spPr/>
        <p:txBody>
          <a:bodyPr/>
          <a:lstStyle/>
          <a:p>
            <a:fld id="{5858468A-0401-214A-8969-B3710997B98D}" type="slidenum">
              <a:rPr lang="en-US" smtClean="0"/>
              <a:t>‹#›</a:t>
            </a:fld>
            <a:endParaRPr lang="en-US"/>
          </a:p>
        </p:txBody>
      </p:sp>
    </p:spTree>
    <p:extLst>
      <p:ext uri="{BB962C8B-B14F-4D97-AF65-F5344CB8AC3E}">
        <p14:creationId xmlns:p14="http://schemas.microsoft.com/office/powerpoint/2010/main" val="1232192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E7CD3-D1B8-8F43-ADC0-338553F705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B964DF-C919-D846-99EE-2C3DA06430D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DDCA246-5203-2642-BD06-79C337CC2C2C}"/>
              </a:ext>
            </a:extLst>
          </p:cNvPr>
          <p:cNvSpPr>
            <a:spLocks noGrp="1"/>
          </p:cNvSpPr>
          <p:nvPr>
            <p:ph type="dt" sz="half" idx="10"/>
          </p:nvPr>
        </p:nvSpPr>
        <p:spPr/>
        <p:txBody>
          <a:bodyPr/>
          <a:lstStyle/>
          <a:p>
            <a:fld id="{BCC8EBF3-A2E4-FD4A-8820-EC1588199CCD}" type="datetimeFigureOut">
              <a:rPr lang="en-US" smtClean="0"/>
              <a:t>2/15/24</a:t>
            </a:fld>
            <a:endParaRPr lang="en-US"/>
          </a:p>
        </p:txBody>
      </p:sp>
      <p:sp>
        <p:nvSpPr>
          <p:cNvPr id="5" name="Footer Placeholder 4">
            <a:extLst>
              <a:ext uri="{FF2B5EF4-FFF2-40B4-BE49-F238E27FC236}">
                <a16:creationId xmlns:a16="http://schemas.microsoft.com/office/drawing/2014/main" id="{6E12DE6B-7BCA-F643-BE03-C30B2FCC00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9938A2-204C-E946-985C-3838D95ABC49}"/>
              </a:ext>
            </a:extLst>
          </p:cNvPr>
          <p:cNvSpPr>
            <a:spLocks noGrp="1"/>
          </p:cNvSpPr>
          <p:nvPr>
            <p:ph type="sldNum" sz="quarter" idx="12"/>
          </p:nvPr>
        </p:nvSpPr>
        <p:spPr/>
        <p:txBody>
          <a:bodyPr/>
          <a:lstStyle/>
          <a:p>
            <a:fld id="{5858468A-0401-214A-8969-B3710997B98D}" type="slidenum">
              <a:rPr lang="en-US" smtClean="0"/>
              <a:t>‹#›</a:t>
            </a:fld>
            <a:endParaRPr lang="en-US"/>
          </a:p>
        </p:txBody>
      </p:sp>
    </p:spTree>
    <p:extLst>
      <p:ext uri="{BB962C8B-B14F-4D97-AF65-F5344CB8AC3E}">
        <p14:creationId xmlns:p14="http://schemas.microsoft.com/office/powerpoint/2010/main" val="3147594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5968D-0F35-6A40-8B6B-11704672B6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24282B-5C48-244B-AC9C-69C6AE270BA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0FB3C1-68B5-1F42-908E-30F05DB464F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6CAECC-B91B-784B-A268-CE624B26C77D}"/>
              </a:ext>
            </a:extLst>
          </p:cNvPr>
          <p:cNvSpPr>
            <a:spLocks noGrp="1"/>
          </p:cNvSpPr>
          <p:nvPr>
            <p:ph type="dt" sz="half" idx="10"/>
          </p:nvPr>
        </p:nvSpPr>
        <p:spPr/>
        <p:txBody>
          <a:bodyPr/>
          <a:lstStyle/>
          <a:p>
            <a:fld id="{BCC8EBF3-A2E4-FD4A-8820-EC1588199CCD}" type="datetimeFigureOut">
              <a:rPr lang="en-US" smtClean="0"/>
              <a:t>2/15/24</a:t>
            </a:fld>
            <a:endParaRPr lang="en-US"/>
          </a:p>
        </p:txBody>
      </p:sp>
      <p:sp>
        <p:nvSpPr>
          <p:cNvPr id="6" name="Footer Placeholder 5">
            <a:extLst>
              <a:ext uri="{FF2B5EF4-FFF2-40B4-BE49-F238E27FC236}">
                <a16:creationId xmlns:a16="http://schemas.microsoft.com/office/drawing/2014/main" id="{0E72BBA2-522F-1847-8B6F-A177869C6E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9554C8-033C-C146-9408-42C9A29282D0}"/>
              </a:ext>
            </a:extLst>
          </p:cNvPr>
          <p:cNvSpPr>
            <a:spLocks noGrp="1"/>
          </p:cNvSpPr>
          <p:nvPr>
            <p:ph type="sldNum" sz="quarter" idx="12"/>
          </p:nvPr>
        </p:nvSpPr>
        <p:spPr/>
        <p:txBody>
          <a:bodyPr/>
          <a:lstStyle/>
          <a:p>
            <a:fld id="{5858468A-0401-214A-8969-B3710997B98D}" type="slidenum">
              <a:rPr lang="en-US" smtClean="0"/>
              <a:t>‹#›</a:t>
            </a:fld>
            <a:endParaRPr lang="en-US"/>
          </a:p>
        </p:txBody>
      </p:sp>
    </p:spTree>
    <p:extLst>
      <p:ext uri="{BB962C8B-B14F-4D97-AF65-F5344CB8AC3E}">
        <p14:creationId xmlns:p14="http://schemas.microsoft.com/office/powerpoint/2010/main" val="72386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7EB02-A3D4-1D44-AA59-C0CFFDB4F2E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32D5899-8A5B-6F4D-A30D-CBF3B3D23B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E97E60B-B544-F04A-883A-5286403C6A5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6C47CB-5C1E-5345-AA0F-8AF176AFA4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8923332-0FAA-EE40-8928-253837F599B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4E303D-034A-F847-BECB-4C4A162FA9E7}"/>
              </a:ext>
            </a:extLst>
          </p:cNvPr>
          <p:cNvSpPr>
            <a:spLocks noGrp="1"/>
          </p:cNvSpPr>
          <p:nvPr>
            <p:ph type="dt" sz="half" idx="10"/>
          </p:nvPr>
        </p:nvSpPr>
        <p:spPr/>
        <p:txBody>
          <a:bodyPr/>
          <a:lstStyle/>
          <a:p>
            <a:fld id="{BCC8EBF3-A2E4-FD4A-8820-EC1588199CCD}" type="datetimeFigureOut">
              <a:rPr lang="en-US" smtClean="0"/>
              <a:t>2/15/24</a:t>
            </a:fld>
            <a:endParaRPr lang="en-US"/>
          </a:p>
        </p:txBody>
      </p:sp>
      <p:sp>
        <p:nvSpPr>
          <p:cNvPr id="8" name="Footer Placeholder 7">
            <a:extLst>
              <a:ext uri="{FF2B5EF4-FFF2-40B4-BE49-F238E27FC236}">
                <a16:creationId xmlns:a16="http://schemas.microsoft.com/office/drawing/2014/main" id="{DBD73C5C-7A93-BA4B-8F21-774BDA1357D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2D71E54-7D6F-5940-8B88-39E3C3E769C0}"/>
              </a:ext>
            </a:extLst>
          </p:cNvPr>
          <p:cNvSpPr>
            <a:spLocks noGrp="1"/>
          </p:cNvSpPr>
          <p:nvPr>
            <p:ph type="sldNum" sz="quarter" idx="12"/>
          </p:nvPr>
        </p:nvSpPr>
        <p:spPr/>
        <p:txBody>
          <a:bodyPr/>
          <a:lstStyle/>
          <a:p>
            <a:fld id="{5858468A-0401-214A-8969-B3710997B98D}" type="slidenum">
              <a:rPr lang="en-US" smtClean="0"/>
              <a:t>‹#›</a:t>
            </a:fld>
            <a:endParaRPr lang="en-US"/>
          </a:p>
        </p:txBody>
      </p:sp>
    </p:spTree>
    <p:extLst>
      <p:ext uri="{BB962C8B-B14F-4D97-AF65-F5344CB8AC3E}">
        <p14:creationId xmlns:p14="http://schemas.microsoft.com/office/powerpoint/2010/main" val="1525265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81605-C857-AE4D-AB0B-D377A56B08A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949526A-7444-5A4C-9755-A3233DA932C1}"/>
              </a:ext>
            </a:extLst>
          </p:cNvPr>
          <p:cNvSpPr>
            <a:spLocks noGrp="1"/>
          </p:cNvSpPr>
          <p:nvPr>
            <p:ph type="dt" sz="half" idx="10"/>
          </p:nvPr>
        </p:nvSpPr>
        <p:spPr/>
        <p:txBody>
          <a:bodyPr/>
          <a:lstStyle/>
          <a:p>
            <a:fld id="{BCC8EBF3-A2E4-FD4A-8820-EC1588199CCD}" type="datetimeFigureOut">
              <a:rPr lang="en-US" smtClean="0"/>
              <a:t>2/15/24</a:t>
            </a:fld>
            <a:endParaRPr lang="en-US"/>
          </a:p>
        </p:txBody>
      </p:sp>
      <p:sp>
        <p:nvSpPr>
          <p:cNvPr id="4" name="Footer Placeholder 3">
            <a:extLst>
              <a:ext uri="{FF2B5EF4-FFF2-40B4-BE49-F238E27FC236}">
                <a16:creationId xmlns:a16="http://schemas.microsoft.com/office/drawing/2014/main" id="{D1EA14AB-8FF8-C24C-A645-9DA49829DCE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AC79FD5-33D0-9446-8B7E-3E3F0AB3C260}"/>
              </a:ext>
            </a:extLst>
          </p:cNvPr>
          <p:cNvSpPr>
            <a:spLocks noGrp="1"/>
          </p:cNvSpPr>
          <p:nvPr>
            <p:ph type="sldNum" sz="quarter" idx="12"/>
          </p:nvPr>
        </p:nvSpPr>
        <p:spPr/>
        <p:txBody>
          <a:bodyPr/>
          <a:lstStyle/>
          <a:p>
            <a:fld id="{5858468A-0401-214A-8969-B3710997B98D}" type="slidenum">
              <a:rPr lang="en-US" smtClean="0"/>
              <a:t>‹#›</a:t>
            </a:fld>
            <a:endParaRPr lang="en-US"/>
          </a:p>
        </p:txBody>
      </p:sp>
    </p:spTree>
    <p:extLst>
      <p:ext uri="{BB962C8B-B14F-4D97-AF65-F5344CB8AC3E}">
        <p14:creationId xmlns:p14="http://schemas.microsoft.com/office/powerpoint/2010/main" val="1161730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30D487-6387-0A45-9C88-08EFCFAC6576}"/>
              </a:ext>
            </a:extLst>
          </p:cNvPr>
          <p:cNvSpPr>
            <a:spLocks noGrp="1"/>
          </p:cNvSpPr>
          <p:nvPr>
            <p:ph type="dt" sz="half" idx="10"/>
          </p:nvPr>
        </p:nvSpPr>
        <p:spPr/>
        <p:txBody>
          <a:bodyPr/>
          <a:lstStyle/>
          <a:p>
            <a:fld id="{BCC8EBF3-A2E4-FD4A-8820-EC1588199CCD}" type="datetimeFigureOut">
              <a:rPr lang="en-US" smtClean="0"/>
              <a:t>2/15/24</a:t>
            </a:fld>
            <a:endParaRPr lang="en-US"/>
          </a:p>
        </p:txBody>
      </p:sp>
      <p:sp>
        <p:nvSpPr>
          <p:cNvPr id="3" name="Footer Placeholder 2">
            <a:extLst>
              <a:ext uri="{FF2B5EF4-FFF2-40B4-BE49-F238E27FC236}">
                <a16:creationId xmlns:a16="http://schemas.microsoft.com/office/drawing/2014/main" id="{50EA274F-6E45-0447-8B6F-83B8E707B3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4ECC7BD-C186-F942-BBEF-68285122887C}"/>
              </a:ext>
            </a:extLst>
          </p:cNvPr>
          <p:cNvSpPr>
            <a:spLocks noGrp="1"/>
          </p:cNvSpPr>
          <p:nvPr>
            <p:ph type="sldNum" sz="quarter" idx="12"/>
          </p:nvPr>
        </p:nvSpPr>
        <p:spPr/>
        <p:txBody>
          <a:bodyPr/>
          <a:lstStyle/>
          <a:p>
            <a:fld id="{5858468A-0401-214A-8969-B3710997B98D}" type="slidenum">
              <a:rPr lang="en-US" smtClean="0"/>
              <a:t>‹#›</a:t>
            </a:fld>
            <a:endParaRPr lang="en-US"/>
          </a:p>
        </p:txBody>
      </p:sp>
    </p:spTree>
    <p:extLst>
      <p:ext uri="{BB962C8B-B14F-4D97-AF65-F5344CB8AC3E}">
        <p14:creationId xmlns:p14="http://schemas.microsoft.com/office/powerpoint/2010/main" val="13181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85ABA-F598-8948-96D1-BCBD41E3CE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0E1916-08D5-E941-962D-A2611CFC2A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D4CE4D-270A-E44C-AD87-7EACA7C6D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3D61ABB-BCDE-4B4E-BB2F-8BAE8F6A823B}"/>
              </a:ext>
            </a:extLst>
          </p:cNvPr>
          <p:cNvSpPr>
            <a:spLocks noGrp="1"/>
          </p:cNvSpPr>
          <p:nvPr>
            <p:ph type="dt" sz="half" idx="10"/>
          </p:nvPr>
        </p:nvSpPr>
        <p:spPr/>
        <p:txBody>
          <a:bodyPr/>
          <a:lstStyle/>
          <a:p>
            <a:fld id="{BCC8EBF3-A2E4-FD4A-8820-EC1588199CCD}" type="datetimeFigureOut">
              <a:rPr lang="en-US" smtClean="0"/>
              <a:t>2/15/24</a:t>
            </a:fld>
            <a:endParaRPr lang="en-US"/>
          </a:p>
        </p:txBody>
      </p:sp>
      <p:sp>
        <p:nvSpPr>
          <p:cNvPr id="6" name="Footer Placeholder 5">
            <a:extLst>
              <a:ext uri="{FF2B5EF4-FFF2-40B4-BE49-F238E27FC236}">
                <a16:creationId xmlns:a16="http://schemas.microsoft.com/office/drawing/2014/main" id="{BA38A028-2A2C-2B4F-A183-B58E0FCE7C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E650C4-61F8-B84B-B33F-5511B49EFB23}"/>
              </a:ext>
            </a:extLst>
          </p:cNvPr>
          <p:cNvSpPr>
            <a:spLocks noGrp="1"/>
          </p:cNvSpPr>
          <p:nvPr>
            <p:ph type="sldNum" sz="quarter" idx="12"/>
          </p:nvPr>
        </p:nvSpPr>
        <p:spPr/>
        <p:txBody>
          <a:bodyPr/>
          <a:lstStyle/>
          <a:p>
            <a:fld id="{5858468A-0401-214A-8969-B3710997B98D}" type="slidenum">
              <a:rPr lang="en-US" smtClean="0"/>
              <a:t>‹#›</a:t>
            </a:fld>
            <a:endParaRPr lang="en-US"/>
          </a:p>
        </p:txBody>
      </p:sp>
    </p:spTree>
    <p:extLst>
      <p:ext uri="{BB962C8B-B14F-4D97-AF65-F5344CB8AC3E}">
        <p14:creationId xmlns:p14="http://schemas.microsoft.com/office/powerpoint/2010/main" val="565335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AECDB-EC3F-824F-9A3A-3A548B0DD0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80B5E4-E5CF-B54C-84C8-88B27E85D6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03FBF4-B1CA-1949-B0F5-C933DB95A5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75A6163-8780-2A49-B23B-562C82D9D6FA}"/>
              </a:ext>
            </a:extLst>
          </p:cNvPr>
          <p:cNvSpPr>
            <a:spLocks noGrp="1"/>
          </p:cNvSpPr>
          <p:nvPr>
            <p:ph type="dt" sz="half" idx="10"/>
          </p:nvPr>
        </p:nvSpPr>
        <p:spPr/>
        <p:txBody>
          <a:bodyPr/>
          <a:lstStyle/>
          <a:p>
            <a:fld id="{BCC8EBF3-A2E4-FD4A-8820-EC1588199CCD}" type="datetimeFigureOut">
              <a:rPr lang="en-US" smtClean="0"/>
              <a:t>2/15/24</a:t>
            </a:fld>
            <a:endParaRPr lang="en-US"/>
          </a:p>
        </p:txBody>
      </p:sp>
      <p:sp>
        <p:nvSpPr>
          <p:cNvPr id="6" name="Footer Placeholder 5">
            <a:extLst>
              <a:ext uri="{FF2B5EF4-FFF2-40B4-BE49-F238E27FC236}">
                <a16:creationId xmlns:a16="http://schemas.microsoft.com/office/drawing/2014/main" id="{BAA6856A-56BE-B14C-AD07-351826DCE4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8AD61B-7B2D-624D-93C9-A83B7F835400}"/>
              </a:ext>
            </a:extLst>
          </p:cNvPr>
          <p:cNvSpPr>
            <a:spLocks noGrp="1"/>
          </p:cNvSpPr>
          <p:nvPr>
            <p:ph type="sldNum" sz="quarter" idx="12"/>
          </p:nvPr>
        </p:nvSpPr>
        <p:spPr/>
        <p:txBody>
          <a:bodyPr/>
          <a:lstStyle/>
          <a:p>
            <a:fld id="{5858468A-0401-214A-8969-B3710997B98D}" type="slidenum">
              <a:rPr lang="en-US" smtClean="0"/>
              <a:t>‹#›</a:t>
            </a:fld>
            <a:endParaRPr lang="en-US"/>
          </a:p>
        </p:txBody>
      </p:sp>
    </p:spTree>
    <p:extLst>
      <p:ext uri="{BB962C8B-B14F-4D97-AF65-F5344CB8AC3E}">
        <p14:creationId xmlns:p14="http://schemas.microsoft.com/office/powerpoint/2010/main" val="3900036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2C1FD6-187A-4141-9213-D5BF28E278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38295DF-7A6A-9444-8D52-A7BC0428C4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07579B-FD1B-DC48-A4F3-B23E80FBFB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C8EBF3-A2E4-FD4A-8820-EC1588199CCD}" type="datetimeFigureOut">
              <a:rPr lang="en-US" smtClean="0"/>
              <a:t>2/15/24</a:t>
            </a:fld>
            <a:endParaRPr lang="en-US"/>
          </a:p>
        </p:txBody>
      </p:sp>
      <p:sp>
        <p:nvSpPr>
          <p:cNvPr id="5" name="Footer Placeholder 4">
            <a:extLst>
              <a:ext uri="{FF2B5EF4-FFF2-40B4-BE49-F238E27FC236}">
                <a16:creationId xmlns:a16="http://schemas.microsoft.com/office/drawing/2014/main" id="{521BD037-119C-884B-9D7A-0FA9B951DD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53833C7-B442-F04A-BDFA-1828ACACA8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58468A-0401-214A-8969-B3710997B98D}" type="slidenum">
              <a:rPr lang="en-US" smtClean="0"/>
              <a:t>‹#›</a:t>
            </a:fld>
            <a:endParaRPr lang="en-US"/>
          </a:p>
        </p:txBody>
      </p:sp>
    </p:spTree>
    <p:extLst>
      <p:ext uri="{BB962C8B-B14F-4D97-AF65-F5344CB8AC3E}">
        <p14:creationId xmlns:p14="http://schemas.microsoft.com/office/powerpoint/2010/main" val="2567914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08A58E6-B539-0A2B-7537-C8F71D5B2209}"/>
              </a:ext>
            </a:extLst>
          </p:cNvPr>
          <p:cNvSpPr txBox="1"/>
          <p:nvPr/>
        </p:nvSpPr>
        <p:spPr>
          <a:xfrm>
            <a:off x="-167951" y="2136261"/>
            <a:ext cx="12359951" cy="1880515"/>
          </a:xfrm>
          <a:prstGeom prst="rect">
            <a:avLst/>
          </a:prstGeom>
          <a:noFill/>
        </p:spPr>
        <p:txBody>
          <a:bodyPr wrap="square">
            <a:spAutoFit/>
          </a:bodyPr>
          <a:lstStyle/>
          <a:p>
            <a:pPr algn="ctr">
              <a:lnSpc>
                <a:spcPct val="90000"/>
              </a:lnSpc>
              <a:spcBef>
                <a:spcPct val="0"/>
              </a:spcBef>
              <a:spcAft>
                <a:spcPts val="600"/>
              </a:spcAft>
            </a:pPr>
            <a:r>
              <a:rPr lang="en-US" sz="3200" b="1" dirty="0">
                <a:solidFill>
                  <a:srgbClr val="C00000"/>
                </a:solidFill>
                <a:effectLst/>
                <a:latin typeface="Broadway" pitchFamily="82" charset="77"/>
                <a:ea typeface="+mj-ea"/>
                <a:cs typeface="+mj-cs"/>
              </a:rPr>
              <a:t>The Effect of </a:t>
            </a:r>
            <a:r>
              <a:rPr lang="en-US" sz="3200" b="1" dirty="0">
                <a:solidFill>
                  <a:srgbClr val="C00000"/>
                </a:solidFill>
                <a:latin typeface="Broadway" pitchFamily="82" charset="77"/>
                <a:ea typeface="+mj-ea"/>
                <a:cs typeface="+mj-cs"/>
              </a:rPr>
              <a:t>H</a:t>
            </a:r>
            <a:r>
              <a:rPr lang="en-US" sz="3200" b="1" dirty="0">
                <a:solidFill>
                  <a:srgbClr val="C00000"/>
                </a:solidFill>
                <a:effectLst/>
                <a:latin typeface="Broadway" pitchFamily="82" charset="77"/>
                <a:ea typeface="+mj-ea"/>
                <a:cs typeface="+mj-cs"/>
              </a:rPr>
              <a:t>ome-Made </a:t>
            </a:r>
            <a:r>
              <a:rPr lang="en-US" sz="3200" b="1" dirty="0">
                <a:solidFill>
                  <a:srgbClr val="C00000"/>
                </a:solidFill>
                <a:latin typeface="Broadway" pitchFamily="82" charset="77"/>
                <a:ea typeface="+mj-ea"/>
                <a:cs typeface="+mj-cs"/>
              </a:rPr>
              <a:t>D</a:t>
            </a:r>
            <a:r>
              <a:rPr lang="en-US" sz="3200" b="1" dirty="0">
                <a:solidFill>
                  <a:srgbClr val="C00000"/>
                </a:solidFill>
                <a:effectLst/>
                <a:latin typeface="Broadway" pitchFamily="82" charset="77"/>
                <a:ea typeface="+mj-ea"/>
                <a:cs typeface="+mj-cs"/>
              </a:rPr>
              <a:t>isinfectant </a:t>
            </a:r>
            <a:r>
              <a:rPr lang="en-US" sz="3200" b="1" dirty="0">
                <a:solidFill>
                  <a:srgbClr val="C00000"/>
                </a:solidFill>
                <a:latin typeface="Broadway" pitchFamily="82" charset="77"/>
                <a:ea typeface="+mj-ea"/>
                <a:cs typeface="+mj-cs"/>
              </a:rPr>
              <a:t>S</a:t>
            </a:r>
            <a:r>
              <a:rPr lang="en-US" sz="3200" b="1" dirty="0">
                <a:solidFill>
                  <a:srgbClr val="C00000"/>
                </a:solidFill>
                <a:effectLst/>
                <a:latin typeface="Broadway" pitchFamily="82" charset="77"/>
                <a:ea typeface="+mj-ea"/>
                <a:cs typeface="+mj-cs"/>
              </a:rPr>
              <a:t>olutions on </a:t>
            </a:r>
          </a:p>
          <a:p>
            <a:pPr algn="ctr">
              <a:lnSpc>
                <a:spcPct val="90000"/>
              </a:lnSpc>
              <a:spcBef>
                <a:spcPct val="0"/>
              </a:spcBef>
              <a:spcAft>
                <a:spcPts val="600"/>
              </a:spcAft>
            </a:pPr>
            <a:r>
              <a:rPr lang="en-US" sz="3200" b="1" dirty="0">
                <a:solidFill>
                  <a:srgbClr val="C00000"/>
                </a:solidFill>
                <a:effectLst/>
                <a:latin typeface="Broadway" pitchFamily="82" charset="77"/>
                <a:ea typeface="+mj-ea"/>
                <a:cs typeface="+mj-cs"/>
              </a:rPr>
              <a:t>Strawberries </a:t>
            </a:r>
            <a:r>
              <a:rPr lang="en-US" sz="3200" b="1" dirty="0">
                <a:solidFill>
                  <a:srgbClr val="C00000"/>
                </a:solidFill>
                <a:latin typeface="Broadway" pitchFamily="82" charset="77"/>
                <a:ea typeface="+mj-ea"/>
                <a:cs typeface="+mj-cs"/>
              </a:rPr>
              <a:t>F</a:t>
            </a:r>
            <a:r>
              <a:rPr lang="en-US" sz="3200" b="1" dirty="0">
                <a:solidFill>
                  <a:srgbClr val="C00000"/>
                </a:solidFill>
                <a:effectLst/>
                <a:latin typeface="Broadway" pitchFamily="82" charset="77"/>
                <a:ea typeface="+mj-ea"/>
                <a:cs typeface="+mj-cs"/>
              </a:rPr>
              <a:t>reshness.</a:t>
            </a:r>
          </a:p>
          <a:p>
            <a:pPr algn="ctr">
              <a:lnSpc>
                <a:spcPct val="90000"/>
              </a:lnSpc>
              <a:spcBef>
                <a:spcPct val="0"/>
              </a:spcBef>
              <a:spcAft>
                <a:spcPts val="600"/>
              </a:spcAft>
            </a:pPr>
            <a:r>
              <a:rPr lang="en-US" sz="5400" b="1" dirty="0">
                <a:solidFill>
                  <a:srgbClr val="C00000"/>
                </a:solidFill>
                <a:latin typeface="Broadway" pitchFamily="82" charset="77"/>
                <a:ea typeface="+mj-ea"/>
                <a:cs typeface="+mj-cs"/>
              </a:rPr>
              <a:t> </a:t>
            </a:r>
            <a:endParaRPr lang="en-US" sz="5400" dirty="0"/>
          </a:p>
        </p:txBody>
      </p:sp>
      <p:sp>
        <p:nvSpPr>
          <p:cNvPr id="2" name="TextBox 1">
            <a:extLst>
              <a:ext uri="{FF2B5EF4-FFF2-40B4-BE49-F238E27FC236}">
                <a16:creationId xmlns:a16="http://schemas.microsoft.com/office/drawing/2014/main" id="{55940C3A-85AD-45CD-B491-C1D31D1E5EA5}"/>
              </a:ext>
            </a:extLst>
          </p:cNvPr>
          <p:cNvSpPr txBox="1"/>
          <p:nvPr/>
        </p:nvSpPr>
        <p:spPr>
          <a:xfrm>
            <a:off x="7206712" y="4365599"/>
            <a:ext cx="4507131" cy="646331"/>
          </a:xfrm>
          <a:prstGeom prst="rect">
            <a:avLst/>
          </a:prstGeom>
          <a:noFill/>
        </p:spPr>
        <p:txBody>
          <a:bodyPr wrap="none" rtlCol="0">
            <a:spAutoFit/>
          </a:bodyPr>
          <a:lstStyle/>
          <a:p>
            <a:r>
              <a:rPr lang="en-US" b="1" dirty="0">
                <a:solidFill>
                  <a:schemeClr val="accent6">
                    <a:lumMod val="50000"/>
                  </a:schemeClr>
                </a:solidFill>
                <a:latin typeface="Broadway" pitchFamily="82" charset="77"/>
              </a:rPr>
              <a:t>ANA SOFIA GUTIERREZ-GONZALEZ</a:t>
            </a:r>
          </a:p>
          <a:p>
            <a:r>
              <a:rPr lang="en-US" b="1" dirty="0">
                <a:solidFill>
                  <a:schemeClr val="accent6">
                    <a:lumMod val="50000"/>
                  </a:schemeClr>
                </a:solidFill>
                <a:latin typeface="Broadway" pitchFamily="82" charset="77"/>
              </a:rPr>
              <a:t>CHAPIN SCHOOL -7</a:t>
            </a:r>
            <a:r>
              <a:rPr lang="en-US" b="1" baseline="30000" dirty="0">
                <a:solidFill>
                  <a:schemeClr val="accent6">
                    <a:lumMod val="50000"/>
                  </a:schemeClr>
                </a:solidFill>
                <a:latin typeface="Broadway" pitchFamily="82" charset="77"/>
              </a:rPr>
              <a:t>TH</a:t>
            </a:r>
            <a:r>
              <a:rPr lang="en-US" b="1" dirty="0">
                <a:solidFill>
                  <a:schemeClr val="accent6">
                    <a:lumMod val="50000"/>
                  </a:schemeClr>
                </a:solidFill>
                <a:latin typeface="Broadway" pitchFamily="82" charset="77"/>
              </a:rPr>
              <a:t> GRADE</a:t>
            </a:r>
          </a:p>
        </p:txBody>
      </p:sp>
      <p:sp>
        <p:nvSpPr>
          <p:cNvPr id="3" name="TextBox 2">
            <a:extLst>
              <a:ext uri="{FF2B5EF4-FFF2-40B4-BE49-F238E27FC236}">
                <a16:creationId xmlns:a16="http://schemas.microsoft.com/office/drawing/2014/main" id="{10C076CE-7211-78DA-A862-367CC9C1C5E6}"/>
              </a:ext>
            </a:extLst>
          </p:cNvPr>
          <p:cNvSpPr txBox="1"/>
          <p:nvPr/>
        </p:nvSpPr>
        <p:spPr>
          <a:xfrm>
            <a:off x="883403" y="879497"/>
            <a:ext cx="7322967" cy="584775"/>
          </a:xfrm>
          <a:prstGeom prst="rect">
            <a:avLst/>
          </a:prstGeom>
          <a:noFill/>
        </p:spPr>
        <p:txBody>
          <a:bodyPr wrap="none" rtlCol="0">
            <a:spAutoFit/>
          </a:bodyPr>
          <a:lstStyle/>
          <a:p>
            <a:r>
              <a:rPr lang="en-US" sz="3200" b="1" dirty="0">
                <a:solidFill>
                  <a:schemeClr val="accent6">
                    <a:lumMod val="50000"/>
                  </a:schemeClr>
                </a:solidFill>
              </a:rPr>
              <a:t>HOW CLEAN ARE YOUR STRAWBERRIES…?</a:t>
            </a:r>
          </a:p>
        </p:txBody>
      </p:sp>
      <p:pic>
        <p:nvPicPr>
          <p:cNvPr id="5" name="Picture 4" descr="A row of foil trays with strawberries&#10;&#10;Description automatically generated">
            <a:extLst>
              <a:ext uri="{FF2B5EF4-FFF2-40B4-BE49-F238E27FC236}">
                <a16:creationId xmlns:a16="http://schemas.microsoft.com/office/drawing/2014/main" id="{933F407C-19BF-9629-7960-28DD9BF62A1A}"/>
              </a:ext>
            </a:extLst>
          </p:cNvPr>
          <p:cNvPicPr>
            <a:picLocks noChangeAspect="1"/>
          </p:cNvPicPr>
          <p:nvPr/>
        </p:nvPicPr>
        <p:blipFill>
          <a:blip r:embed="rId2"/>
          <a:stretch>
            <a:fillRect/>
          </a:stretch>
        </p:blipFill>
        <p:spPr>
          <a:xfrm>
            <a:off x="684945" y="3524303"/>
            <a:ext cx="3954583" cy="2975253"/>
          </a:xfrm>
          <a:prstGeom prst="rect">
            <a:avLst/>
          </a:prstGeom>
        </p:spPr>
      </p:pic>
    </p:spTree>
    <p:extLst>
      <p:ext uri="{BB962C8B-B14F-4D97-AF65-F5344CB8AC3E}">
        <p14:creationId xmlns:p14="http://schemas.microsoft.com/office/powerpoint/2010/main" val="32368289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aper towel with strawberries on it&#10;&#10;Description automatically generated">
            <a:extLst>
              <a:ext uri="{FF2B5EF4-FFF2-40B4-BE49-F238E27FC236}">
                <a16:creationId xmlns:a16="http://schemas.microsoft.com/office/drawing/2014/main" id="{B41EF4C2-D97B-F8AB-4F4E-53E01E4521FA}"/>
              </a:ext>
            </a:extLst>
          </p:cNvPr>
          <p:cNvPicPr>
            <a:picLocks noChangeAspect="1"/>
          </p:cNvPicPr>
          <p:nvPr/>
        </p:nvPicPr>
        <p:blipFill>
          <a:blip r:embed="rId2"/>
          <a:stretch>
            <a:fillRect/>
          </a:stretch>
        </p:blipFill>
        <p:spPr>
          <a:xfrm>
            <a:off x="223724" y="684244"/>
            <a:ext cx="4964222" cy="2935194"/>
          </a:xfrm>
          <a:prstGeom prst="rect">
            <a:avLst/>
          </a:prstGeom>
        </p:spPr>
      </p:pic>
      <p:pic>
        <p:nvPicPr>
          <p:cNvPr id="13" name="Picture 12" descr="A person picking strawberries on a paper&#10;&#10;Description automatically generated">
            <a:extLst>
              <a:ext uri="{FF2B5EF4-FFF2-40B4-BE49-F238E27FC236}">
                <a16:creationId xmlns:a16="http://schemas.microsoft.com/office/drawing/2014/main" id="{D4B0A9E8-C906-CAA8-3CB1-DEBBF50834F8}"/>
              </a:ext>
            </a:extLst>
          </p:cNvPr>
          <p:cNvPicPr>
            <a:picLocks noChangeAspect="1"/>
          </p:cNvPicPr>
          <p:nvPr/>
        </p:nvPicPr>
        <p:blipFill>
          <a:blip r:embed="rId3"/>
          <a:stretch>
            <a:fillRect/>
          </a:stretch>
        </p:blipFill>
        <p:spPr>
          <a:xfrm>
            <a:off x="455733" y="3773978"/>
            <a:ext cx="4500203" cy="2739044"/>
          </a:xfrm>
          <a:prstGeom prst="rect">
            <a:avLst/>
          </a:prstGeom>
        </p:spPr>
      </p:pic>
      <p:sp>
        <p:nvSpPr>
          <p:cNvPr id="2" name="TextBox 1">
            <a:extLst>
              <a:ext uri="{FF2B5EF4-FFF2-40B4-BE49-F238E27FC236}">
                <a16:creationId xmlns:a16="http://schemas.microsoft.com/office/drawing/2014/main" id="{FBAE08FA-EE93-A981-B7D0-13FB32C933FB}"/>
              </a:ext>
            </a:extLst>
          </p:cNvPr>
          <p:cNvSpPr txBox="1"/>
          <p:nvPr/>
        </p:nvSpPr>
        <p:spPr>
          <a:xfrm>
            <a:off x="5577121" y="453411"/>
            <a:ext cx="2080762" cy="461665"/>
          </a:xfrm>
          <a:prstGeom prst="rect">
            <a:avLst/>
          </a:prstGeom>
          <a:noFill/>
        </p:spPr>
        <p:txBody>
          <a:bodyPr wrap="none" rtlCol="0">
            <a:spAutoFit/>
          </a:bodyPr>
          <a:lstStyle/>
          <a:p>
            <a:r>
              <a:rPr lang="en-US" sz="2400" dirty="0">
                <a:solidFill>
                  <a:schemeClr val="accent6">
                    <a:lumMod val="75000"/>
                  </a:schemeClr>
                </a:solidFill>
              </a:rPr>
              <a:t>Data Collection</a:t>
            </a:r>
          </a:p>
        </p:txBody>
      </p:sp>
      <p:sp>
        <p:nvSpPr>
          <p:cNvPr id="4" name="TextBox 3">
            <a:extLst>
              <a:ext uri="{FF2B5EF4-FFF2-40B4-BE49-F238E27FC236}">
                <a16:creationId xmlns:a16="http://schemas.microsoft.com/office/drawing/2014/main" id="{5B7D216D-DCD5-F4E2-89F4-A8B55A8ACA20}"/>
              </a:ext>
            </a:extLst>
          </p:cNvPr>
          <p:cNvSpPr txBox="1"/>
          <p:nvPr/>
        </p:nvSpPr>
        <p:spPr>
          <a:xfrm>
            <a:off x="5929745" y="1479665"/>
            <a:ext cx="4964222" cy="3785652"/>
          </a:xfrm>
          <a:prstGeom prst="rect">
            <a:avLst/>
          </a:prstGeom>
          <a:noFill/>
        </p:spPr>
        <p:txBody>
          <a:bodyPr wrap="square">
            <a:spAutoFit/>
          </a:bodyPr>
          <a:lstStyle/>
          <a:p>
            <a:r>
              <a:rPr lang="en-US" sz="2400" b="1" dirty="0">
                <a:solidFill>
                  <a:srgbClr val="FF0000"/>
                </a:solidFill>
              </a:rPr>
              <a:t>With the table as shown in Figure 1,each strawberry was compared with the score from 1 to 4.,from four being the best to one being the worst. </a:t>
            </a:r>
          </a:p>
          <a:p>
            <a:r>
              <a:rPr lang="en-US" sz="2400" b="1" dirty="0">
                <a:solidFill>
                  <a:srgbClr val="FF0000"/>
                </a:solidFill>
              </a:rPr>
              <a:t>3 people observed each strawberry to avoid bias. Every score was recorded on a piece of paper and the average was each average each person recorded. </a:t>
            </a:r>
          </a:p>
        </p:txBody>
      </p:sp>
    </p:spTree>
    <p:extLst>
      <p:ext uri="{BB962C8B-B14F-4D97-AF65-F5344CB8AC3E}">
        <p14:creationId xmlns:p14="http://schemas.microsoft.com/office/powerpoint/2010/main" val="17052540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2370517-FB79-E6A2-B46C-C49FCC8EA1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675" y="2479131"/>
            <a:ext cx="6935127" cy="42538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A9231A5-A531-F71C-94AD-8F447820ECA2}"/>
              </a:ext>
            </a:extLst>
          </p:cNvPr>
          <p:cNvSpPr txBox="1"/>
          <p:nvPr/>
        </p:nvSpPr>
        <p:spPr>
          <a:xfrm>
            <a:off x="1548882" y="186612"/>
            <a:ext cx="1253420" cy="523220"/>
          </a:xfrm>
          <a:prstGeom prst="rect">
            <a:avLst/>
          </a:prstGeom>
          <a:noFill/>
        </p:spPr>
        <p:txBody>
          <a:bodyPr wrap="none" rtlCol="0">
            <a:spAutoFit/>
          </a:bodyPr>
          <a:lstStyle/>
          <a:p>
            <a:r>
              <a:rPr lang="en-US" sz="2800" b="1" dirty="0">
                <a:solidFill>
                  <a:schemeClr val="accent6">
                    <a:lumMod val="75000"/>
                  </a:schemeClr>
                </a:solidFill>
              </a:rPr>
              <a:t>Results</a:t>
            </a:r>
          </a:p>
        </p:txBody>
      </p:sp>
      <p:pic>
        <p:nvPicPr>
          <p:cNvPr id="3" name="Picture 2">
            <a:extLst>
              <a:ext uri="{FF2B5EF4-FFF2-40B4-BE49-F238E27FC236}">
                <a16:creationId xmlns:a16="http://schemas.microsoft.com/office/drawing/2014/main" id="{4CB50303-7540-7548-3CAB-E051D2C80D3A}"/>
              </a:ext>
            </a:extLst>
          </p:cNvPr>
          <p:cNvPicPr>
            <a:picLocks noChangeAspect="1"/>
          </p:cNvPicPr>
          <p:nvPr/>
        </p:nvPicPr>
        <p:blipFill>
          <a:blip r:embed="rId3"/>
          <a:stretch>
            <a:fillRect/>
          </a:stretch>
        </p:blipFill>
        <p:spPr>
          <a:xfrm>
            <a:off x="1742689" y="1089042"/>
            <a:ext cx="8129097" cy="1171310"/>
          </a:xfrm>
          <a:prstGeom prst="rect">
            <a:avLst/>
          </a:prstGeom>
        </p:spPr>
      </p:pic>
      <p:sp>
        <p:nvSpPr>
          <p:cNvPr id="5" name="TextBox 4">
            <a:extLst>
              <a:ext uri="{FF2B5EF4-FFF2-40B4-BE49-F238E27FC236}">
                <a16:creationId xmlns:a16="http://schemas.microsoft.com/office/drawing/2014/main" id="{433FAE12-8B2B-1C46-A652-5F7955166BBD}"/>
              </a:ext>
            </a:extLst>
          </p:cNvPr>
          <p:cNvSpPr txBox="1"/>
          <p:nvPr/>
        </p:nvSpPr>
        <p:spPr>
          <a:xfrm>
            <a:off x="3181912" y="386666"/>
            <a:ext cx="6092890" cy="707886"/>
          </a:xfrm>
          <a:prstGeom prst="rect">
            <a:avLst/>
          </a:prstGeom>
          <a:noFill/>
        </p:spPr>
        <p:txBody>
          <a:bodyPr wrap="square">
            <a:spAutoFit/>
          </a:bodyPr>
          <a:lstStyle/>
          <a:p>
            <a:r>
              <a:rPr lang="en-US" sz="2000" b="1" dirty="0">
                <a:solidFill>
                  <a:srgbClr val="FF0000"/>
                </a:solidFill>
              </a:rPr>
              <a:t>Freshness evaluation after 5 days after refrigeration.</a:t>
            </a:r>
          </a:p>
          <a:p>
            <a:r>
              <a:rPr lang="en-US" sz="2000" b="1" dirty="0">
                <a:solidFill>
                  <a:srgbClr val="FF0000"/>
                </a:solidFill>
              </a:rPr>
              <a:t>Table 1. Data</a:t>
            </a:r>
          </a:p>
        </p:txBody>
      </p:sp>
    </p:spTree>
    <p:extLst>
      <p:ext uri="{BB962C8B-B14F-4D97-AF65-F5344CB8AC3E}">
        <p14:creationId xmlns:p14="http://schemas.microsoft.com/office/powerpoint/2010/main" val="4130993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BD49F0-78EF-3608-B758-E49B93A05370}"/>
              </a:ext>
            </a:extLst>
          </p:cNvPr>
          <p:cNvSpPr txBox="1"/>
          <p:nvPr/>
        </p:nvSpPr>
        <p:spPr>
          <a:xfrm>
            <a:off x="1270518" y="582067"/>
            <a:ext cx="9650964" cy="6247864"/>
          </a:xfrm>
          <a:prstGeom prst="rect">
            <a:avLst/>
          </a:prstGeom>
          <a:noFill/>
        </p:spPr>
        <p:txBody>
          <a:bodyPr wrap="square">
            <a:spAutoFit/>
          </a:bodyPr>
          <a:lstStyle/>
          <a:p>
            <a:pPr algn="ctr" rtl="0">
              <a:spcBef>
                <a:spcPts val="0"/>
              </a:spcBef>
              <a:spcAft>
                <a:spcPts val="0"/>
              </a:spcAft>
            </a:pPr>
            <a:r>
              <a:rPr lang="en-US" sz="2000" b="1" i="0" u="none" strike="noStrike" dirty="0">
                <a:solidFill>
                  <a:srgbClr val="38761D"/>
                </a:solidFill>
                <a:effectLst/>
                <a:latin typeface="Arial" panose="020B0604020202020204" pitchFamily="34" charset="0"/>
              </a:rPr>
              <a:t>Conclusion</a:t>
            </a:r>
            <a:endParaRPr lang="en-US" sz="2000" b="0" i="0" u="none" strike="noStrike" dirty="0">
              <a:solidFill>
                <a:srgbClr val="000000"/>
              </a:solidFill>
              <a:effectLst/>
              <a:latin typeface="Arial" panose="020B0604020202020204" pitchFamily="34" charset="0"/>
            </a:endParaRPr>
          </a:p>
          <a:p>
            <a:pPr algn="just" rtl="0">
              <a:spcBef>
                <a:spcPts val="0"/>
              </a:spcBef>
              <a:spcAft>
                <a:spcPts val="0"/>
              </a:spcAft>
            </a:pPr>
            <a:br>
              <a:rPr lang="en-US" sz="2000" dirty="0"/>
            </a:br>
            <a:r>
              <a:rPr lang="en-US" sz="2000" i="0" u="none" strike="noStrike" dirty="0">
                <a:solidFill>
                  <a:srgbClr val="FF0000"/>
                </a:solidFill>
                <a:effectLst/>
                <a:highlight>
                  <a:srgbClr val="FFFF00"/>
                </a:highlight>
                <a:latin typeface="Arial" panose="020B0604020202020204" pitchFamily="34" charset="0"/>
              </a:rPr>
              <a:t>The hypothesis of the vinegar solution being used to clean strawberries to keep them fresh longer, which according to the data, is accepted. </a:t>
            </a:r>
            <a:r>
              <a:rPr lang="en-US" sz="2000" i="0" u="none" strike="noStrike" dirty="0">
                <a:solidFill>
                  <a:srgbClr val="FF0000"/>
                </a:solidFill>
                <a:effectLst/>
                <a:latin typeface="Arial" panose="020B0604020202020204" pitchFamily="34" charset="0"/>
              </a:rPr>
              <a:t>This is because the mean of the points of the strawberries treated with the vinegar solution was the highest of the three groups(13.9pts). The strawberries were mostly bright and glossy red, the stem was green, and barely shown any signs of spoilage. In contrast with the group that used water to treat the strawberries, which was the only group with at least a clearly rotten strawberry. The salt group had a mean of 12.64pts, which surpassed the mean of the water treatment group(11.13pts), meaning it is another good way to clean the strawberries, instead of using only water. </a:t>
            </a:r>
          </a:p>
          <a:p>
            <a:pPr algn="just" rtl="0">
              <a:spcBef>
                <a:spcPts val="0"/>
              </a:spcBef>
              <a:spcAft>
                <a:spcPts val="0"/>
              </a:spcAft>
            </a:pPr>
            <a:r>
              <a:rPr lang="en-US" sz="2000" i="0" u="none" strike="noStrike" dirty="0">
                <a:solidFill>
                  <a:srgbClr val="FF0000"/>
                </a:solidFill>
                <a:effectLst/>
                <a:latin typeface="Arial" panose="020B0604020202020204" pitchFamily="34" charset="0"/>
              </a:rPr>
              <a:t>The ways strawberries are cultivated and harvested makes them more exposed to be contaminated with microorganisms. With this experiment, it is proven that an extra step to clean strawberries, such as rinsing them with disinfectant(a chemical that kills bacteria)solutions, such as salt and vinegar, helps to preserve them longer because they reduce the </a:t>
            </a:r>
            <a:r>
              <a:rPr lang="en-US" sz="2000" dirty="0">
                <a:solidFill>
                  <a:srgbClr val="FF0000"/>
                </a:solidFill>
                <a:latin typeface="Arial" panose="020B0604020202020204" pitchFamily="34" charset="0"/>
              </a:rPr>
              <a:t>load </a:t>
            </a:r>
            <a:r>
              <a:rPr lang="en-US" sz="2000" i="0" u="none" strike="noStrike" dirty="0">
                <a:solidFill>
                  <a:srgbClr val="FF0000"/>
                </a:solidFill>
                <a:effectLst/>
                <a:latin typeface="Arial" panose="020B0604020202020204" pitchFamily="34" charset="0"/>
              </a:rPr>
              <a:t>of microorganisms on the surface of the strawberry. These</a:t>
            </a:r>
            <a:r>
              <a:rPr lang="en-US" sz="2000" dirty="0">
                <a:solidFill>
                  <a:srgbClr val="FF0000"/>
                </a:solidFill>
                <a:latin typeface="Arial" panose="020B0604020202020204" pitchFamily="34" charset="0"/>
              </a:rPr>
              <a:t> </a:t>
            </a:r>
            <a:r>
              <a:rPr lang="en-US" sz="2000" i="0" u="none" strike="noStrike" dirty="0">
                <a:solidFill>
                  <a:srgbClr val="FF0000"/>
                </a:solidFill>
                <a:effectLst/>
                <a:latin typeface="Arial" panose="020B0604020202020204" pitchFamily="34" charset="0"/>
              </a:rPr>
              <a:t>solutions are easy to prepare and do not alter the taste or texture of the fruit. The treatment makes them safer to eat. </a:t>
            </a:r>
          </a:p>
          <a:p>
            <a:br>
              <a:rPr lang="en-US" sz="2000" dirty="0">
                <a:solidFill>
                  <a:srgbClr val="FF0000"/>
                </a:solidFill>
              </a:rPr>
            </a:br>
            <a:endParaRPr lang="en-US" sz="2000" dirty="0">
              <a:solidFill>
                <a:srgbClr val="FF0000"/>
              </a:solidFill>
            </a:endParaRPr>
          </a:p>
        </p:txBody>
      </p:sp>
    </p:spTree>
    <p:extLst>
      <p:ext uri="{BB962C8B-B14F-4D97-AF65-F5344CB8AC3E}">
        <p14:creationId xmlns:p14="http://schemas.microsoft.com/office/powerpoint/2010/main" val="15875093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6441D09-2B12-3B02-3144-E917237CD84A}"/>
              </a:ext>
            </a:extLst>
          </p:cNvPr>
          <p:cNvSpPr txBox="1"/>
          <p:nvPr/>
        </p:nvSpPr>
        <p:spPr>
          <a:xfrm>
            <a:off x="695129" y="231730"/>
            <a:ext cx="10650895" cy="7786747"/>
          </a:xfrm>
          <a:prstGeom prst="rect">
            <a:avLst/>
          </a:prstGeom>
          <a:noFill/>
        </p:spPr>
        <p:txBody>
          <a:bodyPr wrap="square">
            <a:spAutoFit/>
          </a:bodyPr>
          <a:lstStyle/>
          <a:p>
            <a:pPr algn="ctr" rtl="0">
              <a:spcBef>
                <a:spcPts val="0"/>
              </a:spcBef>
              <a:spcAft>
                <a:spcPts val="0"/>
              </a:spcAft>
            </a:pPr>
            <a:r>
              <a:rPr lang="en-US" sz="2800" b="1" i="0" u="none" strike="noStrike" dirty="0">
                <a:solidFill>
                  <a:srgbClr val="38761D"/>
                </a:solidFill>
                <a:effectLst/>
                <a:latin typeface="Arial" panose="020B0604020202020204" pitchFamily="34" charset="0"/>
              </a:rPr>
              <a:t>Error Analysis</a:t>
            </a:r>
            <a:endParaRPr lang="en-US" sz="2800" b="0" i="0" u="none" strike="noStrike" dirty="0">
              <a:solidFill>
                <a:srgbClr val="000000"/>
              </a:solidFill>
              <a:effectLst/>
              <a:latin typeface="Arial" panose="020B0604020202020204" pitchFamily="34" charset="0"/>
            </a:endParaRPr>
          </a:p>
          <a:p>
            <a:pPr algn="ctr" rtl="0">
              <a:spcBef>
                <a:spcPts val="0"/>
              </a:spcBef>
              <a:spcAft>
                <a:spcPts val="0"/>
              </a:spcAft>
            </a:pPr>
            <a:br>
              <a:rPr lang="en-US" sz="2000" dirty="0"/>
            </a:br>
            <a:br>
              <a:rPr lang="en-US" sz="2000" dirty="0"/>
            </a:br>
            <a:r>
              <a:rPr lang="en-US" sz="2400" b="1" i="0" u="none" strike="noStrike" dirty="0">
                <a:solidFill>
                  <a:srgbClr val="FF0000"/>
                </a:solidFill>
                <a:effectLst/>
                <a:latin typeface="Arial" panose="020B0604020202020204" pitchFamily="34" charset="0"/>
              </a:rPr>
              <a:t>There were some random errors in the procedure of the experiment. There could have been one while weighing the strawberries, which could have been leaving the strawberry for a while and not notice the actual weight appear. Another random error could be while adding in the salt or vinegar into the water. If you did not add the right amount of the substances or read the meniscus right, the data would be affected by it. A systemic error would be picking out strawberries that were not the same size or form and another one would have been when adding the substances into the pans with the strawberries. If they did not have the same amount of substances in each group. If this happened throughout the entire experiment, the groups and data would be unfair and the experiment would need to be done again. One of the most important systemic errors that could have happened is that during the analysis of the strawberry freshness, there were 3 people writing the points. This is to avoid the bias from the chart that is used to give the points.  </a:t>
            </a:r>
            <a:endParaRPr lang="en-US" sz="2400" b="0" i="0" u="none" strike="noStrike" dirty="0">
              <a:solidFill>
                <a:srgbClr val="000000"/>
              </a:solidFill>
              <a:effectLst/>
              <a:latin typeface="Arial" panose="020B0604020202020204" pitchFamily="34" charset="0"/>
            </a:endParaRPr>
          </a:p>
          <a:p>
            <a:pPr algn="ctr" rtl="0"/>
            <a:br>
              <a:rPr lang="en-US" sz="2400" b="0" i="0" u="none" strike="noStrike" dirty="0">
                <a:solidFill>
                  <a:srgbClr val="595959"/>
                </a:solidFill>
                <a:effectLst/>
                <a:latin typeface="Arial" panose="020B0604020202020204" pitchFamily="34" charset="0"/>
              </a:rPr>
            </a:br>
            <a:endParaRPr lang="en-US" sz="2400" b="0" i="0" dirty="0">
              <a:solidFill>
                <a:srgbClr val="595959"/>
              </a:solidFill>
              <a:effectLst/>
              <a:latin typeface="Arial" panose="020B0604020202020204" pitchFamily="34" charset="0"/>
            </a:endParaRPr>
          </a:p>
        </p:txBody>
      </p:sp>
    </p:spTree>
    <p:extLst>
      <p:ext uri="{BB962C8B-B14F-4D97-AF65-F5344CB8AC3E}">
        <p14:creationId xmlns:p14="http://schemas.microsoft.com/office/powerpoint/2010/main" val="33641585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F77ED9C-79C3-8E46-A6EF-D5719A44EE76}"/>
              </a:ext>
            </a:extLst>
          </p:cNvPr>
          <p:cNvSpPr txBox="1"/>
          <p:nvPr/>
        </p:nvSpPr>
        <p:spPr>
          <a:xfrm>
            <a:off x="1165853" y="836592"/>
            <a:ext cx="1736566" cy="584775"/>
          </a:xfrm>
          <a:prstGeom prst="rect">
            <a:avLst/>
          </a:prstGeom>
          <a:noFill/>
        </p:spPr>
        <p:txBody>
          <a:bodyPr wrap="none" rtlCol="0">
            <a:spAutoFit/>
          </a:bodyPr>
          <a:lstStyle/>
          <a:p>
            <a:r>
              <a:rPr lang="en-US" sz="3200" b="1" dirty="0">
                <a:solidFill>
                  <a:schemeClr val="accent6">
                    <a:lumMod val="75000"/>
                  </a:schemeClr>
                </a:solidFill>
              </a:rPr>
              <a:t>Question</a:t>
            </a:r>
          </a:p>
        </p:txBody>
      </p:sp>
      <p:sp>
        <p:nvSpPr>
          <p:cNvPr id="4" name="TextBox 3">
            <a:extLst>
              <a:ext uri="{FF2B5EF4-FFF2-40B4-BE49-F238E27FC236}">
                <a16:creationId xmlns:a16="http://schemas.microsoft.com/office/drawing/2014/main" id="{B4A779C9-2084-5EEE-B801-653026A2A648}"/>
              </a:ext>
            </a:extLst>
          </p:cNvPr>
          <p:cNvSpPr txBox="1"/>
          <p:nvPr/>
        </p:nvSpPr>
        <p:spPr>
          <a:xfrm>
            <a:off x="1396807" y="1646492"/>
            <a:ext cx="8499651" cy="2123658"/>
          </a:xfrm>
          <a:prstGeom prst="rect">
            <a:avLst/>
          </a:prstGeom>
          <a:noFill/>
        </p:spPr>
        <p:txBody>
          <a:bodyPr wrap="square">
            <a:spAutoFit/>
          </a:bodyPr>
          <a:lstStyle/>
          <a:p>
            <a:pPr algn="ctr" rtl="0"/>
            <a:r>
              <a:rPr lang="en-US" sz="3200" b="1" i="0" u="none" strike="noStrike" dirty="0">
                <a:solidFill>
                  <a:srgbClr val="FF0000"/>
                </a:solidFill>
                <a:effectLst/>
                <a:latin typeface="Arial" panose="020B0604020202020204" pitchFamily="34" charset="0"/>
              </a:rPr>
              <a:t>What type of homemade disinfectant helps keep strawberries fresh longer?</a:t>
            </a:r>
            <a:br>
              <a:rPr lang="en-US" sz="3200" b="1" i="0" dirty="0">
                <a:solidFill>
                  <a:srgbClr val="FF0000"/>
                </a:solidFill>
                <a:effectLst/>
                <a:latin typeface="Helvetica Neue" panose="02000503000000020004" pitchFamily="2" charset="0"/>
              </a:rPr>
            </a:br>
            <a:endParaRPr lang="en-US" sz="3200" b="1" i="0" dirty="0">
              <a:solidFill>
                <a:srgbClr val="FF0000"/>
              </a:solidFill>
              <a:effectLst/>
              <a:latin typeface="Helvetica Neue" panose="02000503000000020004" pitchFamily="2" charset="0"/>
            </a:endParaRPr>
          </a:p>
          <a:p>
            <a:br>
              <a:rPr lang="en-US" dirty="0"/>
            </a:br>
            <a:endParaRPr lang="en-US" dirty="0"/>
          </a:p>
        </p:txBody>
      </p:sp>
    </p:spTree>
    <p:extLst>
      <p:ext uri="{BB962C8B-B14F-4D97-AF65-F5344CB8AC3E}">
        <p14:creationId xmlns:p14="http://schemas.microsoft.com/office/powerpoint/2010/main" val="1843012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D7AED91-A221-54EF-D518-587E515CAF58}"/>
              </a:ext>
            </a:extLst>
          </p:cNvPr>
          <p:cNvSpPr txBox="1"/>
          <p:nvPr/>
        </p:nvSpPr>
        <p:spPr>
          <a:xfrm>
            <a:off x="633588" y="-168625"/>
            <a:ext cx="6002110" cy="1495425"/>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400" b="1" dirty="0">
                <a:solidFill>
                  <a:schemeClr val="accent6">
                    <a:lumMod val="50000"/>
                  </a:schemeClr>
                </a:solidFill>
                <a:latin typeface="Broadway" pitchFamily="82" charset="77"/>
                <a:ea typeface="+mj-ea"/>
                <a:cs typeface="+mj-cs"/>
              </a:rPr>
              <a:t>Research</a:t>
            </a:r>
          </a:p>
        </p:txBody>
      </p:sp>
      <p:sp>
        <p:nvSpPr>
          <p:cNvPr id="4" name="TextBox 3">
            <a:extLst>
              <a:ext uri="{FF2B5EF4-FFF2-40B4-BE49-F238E27FC236}">
                <a16:creationId xmlns:a16="http://schemas.microsoft.com/office/drawing/2014/main" id="{EA007377-E70D-0EF3-C823-20BB1B9A1F31}"/>
              </a:ext>
            </a:extLst>
          </p:cNvPr>
          <p:cNvSpPr txBox="1"/>
          <p:nvPr/>
        </p:nvSpPr>
        <p:spPr>
          <a:xfrm>
            <a:off x="1326084" y="839166"/>
            <a:ext cx="9724207" cy="5685620"/>
          </a:xfrm>
          <a:prstGeom prst="rect">
            <a:avLst/>
          </a:prstGeom>
        </p:spPr>
        <p:txBody>
          <a:bodyPr vert="horz" lIns="91440" tIns="45720" rIns="91440" bIns="45720" rtlCol="0">
            <a:noAutofit/>
          </a:bodyPr>
          <a:lstStyle/>
          <a:p>
            <a:pPr marL="342900" indent="-342900" algn="just" rtl="0">
              <a:spcBef>
                <a:spcPts val="0"/>
              </a:spcBef>
              <a:spcAft>
                <a:spcPts val="0"/>
              </a:spcAft>
              <a:buFont typeface="Arial" panose="020B0604020202020204" pitchFamily="34" charset="0"/>
              <a:buChar char="•"/>
            </a:pPr>
            <a:r>
              <a:rPr lang="en-US" sz="2000" b="1" i="0" u="none" strike="noStrike" dirty="0">
                <a:solidFill>
                  <a:srgbClr val="FF0000"/>
                </a:solidFill>
                <a:effectLst/>
                <a:latin typeface="Arial" panose="020B0604020202020204" pitchFamily="34" charset="0"/>
              </a:rPr>
              <a:t>Strawberries are a very popular fruit to eat, mostly eating it fresh is the best way.(</a:t>
            </a:r>
            <a:r>
              <a:rPr lang="en-US" sz="2000" b="1" i="1" u="none" strike="noStrike" dirty="0">
                <a:solidFill>
                  <a:srgbClr val="FF0000"/>
                </a:solidFill>
                <a:effectLst/>
                <a:latin typeface="Arial" panose="020B0604020202020204" pitchFamily="34" charset="0"/>
              </a:rPr>
              <a:t>Facts - Strawberries and More.) </a:t>
            </a:r>
            <a:endParaRPr lang="en-US" sz="2000" b="1" i="0" u="none" strike="noStrike" dirty="0">
              <a:solidFill>
                <a:srgbClr val="FF0000"/>
              </a:solidFill>
              <a:effectLst/>
              <a:latin typeface="Helvetica Neue" panose="02000503000000020004" pitchFamily="2" charset="0"/>
            </a:endParaRPr>
          </a:p>
          <a:p>
            <a:pPr marL="342900" indent="-342900" algn="just" rtl="0">
              <a:spcBef>
                <a:spcPts val="0"/>
              </a:spcBef>
              <a:spcAft>
                <a:spcPts val="0"/>
              </a:spcAft>
              <a:buFont typeface="Arial" panose="020B0604020202020204" pitchFamily="34" charset="0"/>
              <a:buChar char="•"/>
            </a:pPr>
            <a:r>
              <a:rPr lang="en-US" sz="2000" b="1" i="0" u="none" strike="noStrike" dirty="0">
                <a:solidFill>
                  <a:srgbClr val="FF0000"/>
                </a:solidFill>
                <a:effectLst/>
                <a:latin typeface="Arial" panose="020B0604020202020204" pitchFamily="34" charset="0"/>
              </a:rPr>
              <a:t> But there are risks from pathogens lurking in the fruit that can cause foodborne illnesses because of the way they are harvested and produced. (Office of the Commissioner). </a:t>
            </a:r>
          </a:p>
          <a:p>
            <a:pPr marL="342900" indent="-342900" algn="just" rtl="0">
              <a:spcBef>
                <a:spcPts val="0"/>
              </a:spcBef>
              <a:spcAft>
                <a:spcPts val="0"/>
              </a:spcAft>
              <a:buFont typeface="Arial" panose="020B0604020202020204" pitchFamily="34" charset="0"/>
              <a:buChar char="•"/>
            </a:pPr>
            <a:r>
              <a:rPr lang="en-US" sz="2000" b="1" i="0" u="none" strike="noStrike" dirty="0">
                <a:solidFill>
                  <a:srgbClr val="FF0000"/>
                </a:solidFill>
                <a:effectLst/>
                <a:latin typeface="Arial" panose="020B0604020202020204" pitchFamily="34" charset="0"/>
              </a:rPr>
              <a:t>Even if most containers of strawberries say the best way to wash them is to use running water before consuming them, it’s not removing the risk of infection, but instead removing the dirt and other debris.</a:t>
            </a:r>
            <a:r>
              <a:rPr lang="en-US" sz="2000" b="1" i="0" u="none" strike="noStrike" dirty="0">
                <a:solidFill>
                  <a:srgbClr val="FF0000"/>
                </a:solidFill>
                <a:effectLst/>
                <a:latin typeface="Helvetica Neue" panose="02000503000000020004" pitchFamily="2" charset="0"/>
              </a:rPr>
              <a:t> </a:t>
            </a:r>
            <a:r>
              <a:rPr lang="en-US" sz="2000" b="1" i="0" u="none" strike="noStrike" dirty="0">
                <a:solidFill>
                  <a:srgbClr val="FF0000"/>
                </a:solidFill>
                <a:effectLst/>
                <a:latin typeface="Arial" panose="020B0604020202020204" pitchFamily="34" charset="0"/>
              </a:rPr>
              <a:t>(ZANDER, A., and M. BUNNING.)</a:t>
            </a:r>
          </a:p>
          <a:p>
            <a:pPr marL="342900" indent="-342900" algn="just" rtl="0">
              <a:spcBef>
                <a:spcPts val="0"/>
              </a:spcBef>
              <a:spcAft>
                <a:spcPts val="0"/>
              </a:spcAft>
              <a:buFont typeface="Arial" panose="020B0604020202020204" pitchFamily="34" charset="0"/>
              <a:buChar char="•"/>
            </a:pPr>
            <a:r>
              <a:rPr lang="en-US" sz="2000" b="1" i="0" u="none" strike="noStrike" dirty="0">
                <a:solidFill>
                  <a:srgbClr val="FF0000"/>
                </a:solidFill>
                <a:effectLst/>
                <a:latin typeface="Arial" panose="020B0604020202020204" pitchFamily="34" charset="0"/>
              </a:rPr>
              <a:t>Also using produce washes or detergents aren’t the safest methods either, for they can have toxic chemicals that can soak into the strawberry and change the taste. (ZANDER, A., and M. BUNNING.)</a:t>
            </a:r>
          </a:p>
          <a:p>
            <a:pPr marL="342900" indent="-342900" algn="just" rtl="0">
              <a:spcBef>
                <a:spcPts val="0"/>
              </a:spcBef>
              <a:spcAft>
                <a:spcPts val="0"/>
              </a:spcAft>
              <a:buFont typeface="Arial" panose="020B0604020202020204" pitchFamily="34" charset="0"/>
              <a:buChar char="•"/>
            </a:pPr>
            <a:r>
              <a:rPr lang="en-US" sz="2000" b="1" i="0" u="none" strike="noStrike" dirty="0">
                <a:solidFill>
                  <a:srgbClr val="FF0000"/>
                </a:solidFill>
                <a:effectLst/>
                <a:latin typeface="Arial" panose="020B0604020202020204" pitchFamily="34" charset="0"/>
              </a:rPr>
              <a:t>But there are two methods that are proven safe and effective to disinfect strawberries and those are using a solution of vinegar or kitchen salt. But are they as effective and safe as people say? </a:t>
            </a:r>
          </a:p>
          <a:p>
            <a:pPr marL="342900" indent="-342900" algn="just" rtl="0">
              <a:spcBef>
                <a:spcPts val="0"/>
              </a:spcBef>
              <a:spcAft>
                <a:spcPts val="0"/>
              </a:spcAft>
              <a:buFont typeface="Arial" panose="020B0604020202020204" pitchFamily="34" charset="0"/>
              <a:buChar char="•"/>
            </a:pPr>
            <a:r>
              <a:rPr lang="en-US" sz="2000" b="1" dirty="0">
                <a:solidFill>
                  <a:srgbClr val="FF0000"/>
                </a:solidFill>
                <a:latin typeface="Arial" panose="020B0604020202020204" pitchFamily="34" charset="0"/>
              </a:rPr>
              <a:t>This </a:t>
            </a:r>
            <a:r>
              <a:rPr lang="en-US" sz="2000" b="1" i="0" u="none" strike="noStrike" dirty="0">
                <a:solidFill>
                  <a:srgbClr val="FF0000"/>
                </a:solidFill>
                <a:effectLst/>
                <a:latin typeface="Arial" panose="020B0604020202020204" pitchFamily="34" charset="0"/>
              </a:rPr>
              <a:t>experiment, </a:t>
            </a:r>
            <a:r>
              <a:rPr lang="en-US" sz="2000" b="1" dirty="0">
                <a:solidFill>
                  <a:srgbClr val="FF0000"/>
                </a:solidFill>
                <a:latin typeface="Arial" panose="020B0604020202020204" pitchFamily="34" charset="0"/>
              </a:rPr>
              <a:t>is design to </a:t>
            </a:r>
            <a:r>
              <a:rPr lang="en-US" sz="2000" b="1" i="0" u="none" strike="noStrike" dirty="0">
                <a:solidFill>
                  <a:srgbClr val="FF0000"/>
                </a:solidFill>
                <a:effectLst/>
                <a:latin typeface="Arial" panose="020B0604020202020204" pitchFamily="34" charset="0"/>
              </a:rPr>
              <a:t> demonstrate that disinfecting strawberries, which means reducing bacteria, </a:t>
            </a:r>
            <a:r>
              <a:rPr lang="en-US" sz="2000" b="1" dirty="0">
                <a:solidFill>
                  <a:srgbClr val="FF0000"/>
                </a:solidFill>
                <a:latin typeface="Arial" panose="020B0604020202020204" pitchFamily="34" charset="0"/>
              </a:rPr>
              <a:t>increases the time they keep their freshness.  </a:t>
            </a:r>
            <a:br>
              <a:rPr lang="en-US" sz="2000" b="1" dirty="0">
                <a:solidFill>
                  <a:srgbClr val="FF0000"/>
                </a:solidFill>
              </a:rPr>
            </a:br>
            <a:endParaRPr lang="en-US" sz="2000" b="1" dirty="0">
              <a:solidFill>
                <a:srgbClr val="FF0000"/>
              </a:solidFill>
              <a:effectLst/>
            </a:endParaRPr>
          </a:p>
        </p:txBody>
      </p:sp>
    </p:spTree>
    <p:extLst>
      <p:ext uri="{BB962C8B-B14F-4D97-AF65-F5344CB8AC3E}">
        <p14:creationId xmlns:p14="http://schemas.microsoft.com/office/powerpoint/2010/main" val="3186845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D80ADE-2960-7783-36EC-B0DE6608A4FF}"/>
              </a:ext>
            </a:extLst>
          </p:cNvPr>
          <p:cNvSpPr txBox="1"/>
          <p:nvPr/>
        </p:nvSpPr>
        <p:spPr>
          <a:xfrm>
            <a:off x="433953" y="433953"/>
            <a:ext cx="2061275" cy="461665"/>
          </a:xfrm>
          <a:prstGeom prst="rect">
            <a:avLst/>
          </a:prstGeom>
          <a:noFill/>
        </p:spPr>
        <p:txBody>
          <a:bodyPr wrap="square" rtlCol="0">
            <a:spAutoFit/>
          </a:bodyPr>
          <a:lstStyle/>
          <a:p>
            <a:r>
              <a:rPr lang="en-US" sz="2400" b="1" dirty="0">
                <a:solidFill>
                  <a:schemeClr val="accent6">
                    <a:lumMod val="75000"/>
                  </a:schemeClr>
                </a:solidFill>
              </a:rPr>
              <a:t>Hypothesis </a:t>
            </a:r>
          </a:p>
        </p:txBody>
      </p:sp>
      <p:sp>
        <p:nvSpPr>
          <p:cNvPr id="3" name="TextBox 2">
            <a:extLst>
              <a:ext uri="{FF2B5EF4-FFF2-40B4-BE49-F238E27FC236}">
                <a16:creationId xmlns:a16="http://schemas.microsoft.com/office/drawing/2014/main" id="{018831F8-C2E1-B00A-52DF-C3FEE0322627}"/>
              </a:ext>
            </a:extLst>
          </p:cNvPr>
          <p:cNvSpPr txBox="1"/>
          <p:nvPr/>
        </p:nvSpPr>
        <p:spPr>
          <a:xfrm>
            <a:off x="648393" y="975875"/>
            <a:ext cx="10226902" cy="954107"/>
          </a:xfrm>
          <a:prstGeom prst="rect">
            <a:avLst/>
          </a:prstGeom>
          <a:noFill/>
        </p:spPr>
        <p:txBody>
          <a:bodyPr wrap="none" rtlCol="0">
            <a:spAutoFit/>
          </a:bodyPr>
          <a:lstStyle/>
          <a:p>
            <a:r>
              <a:rPr lang="en-US" sz="2800" b="1" dirty="0">
                <a:solidFill>
                  <a:srgbClr val="C00000"/>
                </a:solidFill>
              </a:rPr>
              <a:t>If the strawberries are washed with a vinegar disinfectant solution, </a:t>
            </a:r>
          </a:p>
          <a:p>
            <a:pPr algn="ctr"/>
            <a:r>
              <a:rPr lang="en-US" sz="2800" b="1" dirty="0">
                <a:solidFill>
                  <a:srgbClr val="C00000"/>
                </a:solidFill>
              </a:rPr>
              <a:t>then they will be fresh longer</a:t>
            </a:r>
            <a:r>
              <a:rPr lang="en-US" sz="2000" b="1" dirty="0"/>
              <a:t>.</a:t>
            </a:r>
          </a:p>
        </p:txBody>
      </p:sp>
      <p:sp>
        <p:nvSpPr>
          <p:cNvPr id="5" name="TextBox 4">
            <a:extLst>
              <a:ext uri="{FF2B5EF4-FFF2-40B4-BE49-F238E27FC236}">
                <a16:creationId xmlns:a16="http://schemas.microsoft.com/office/drawing/2014/main" id="{4B6ADB07-49CC-9867-4712-CFC087D0B12A}"/>
              </a:ext>
            </a:extLst>
          </p:cNvPr>
          <p:cNvSpPr txBox="1"/>
          <p:nvPr/>
        </p:nvSpPr>
        <p:spPr>
          <a:xfrm>
            <a:off x="1231835" y="3038504"/>
            <a:ext cx="6093228" cy="3139321"/>
          </a:xfrm>
          <a:prstGeom prst="rect">
            <a:avLst/>
          </a:prstGeom>
          <a:noFill/>
        </p:spPr>
        <p:txBody>
          <a:bodyPr wrap="square">
            <a:spAutoFit/>
          </a:bodyPr>
          <a:lstStyle/>
          <a:p>
            <a:pPr algn="l" rtl="0">
              <a:spcBef>
                <a:spcPts val="0"/>
              </a:spcBef>
              <a:spcAft>
                <a:spcPts val="0"/>
              </a:spcAft>
            </a:pPr>
            <a:r>
              <a:rPr lang="en-US" sz="1800" b="0" i="0" u="none" strike="noStrike" dirty="0">
                <a:solidFill>
                  <a:srgbClr val="FF0000"/>
                </a:solidFill>
                <a:effectLst/>
                <a:latin typeface="Arial" panose="020B0604020202020204" pitchFamily="34" charset="0"/>
              </a:rPr>
              <a:t>Fresh stemmed strawberries</a:t>
            </a:r>
            <a:endParaRPr lang="en-US" b="0" i="0" u="none" strike="noStrike" dirty="0">
              <a:solidFill>
                <a:srgbClr val="FF0000"/>
              </a:solidFill>
              <a:effectLst/>
              <a:latin typeface="Helvetica Neue" panose="02000503000000020004" pitchFamily="2" charset="0"/>
            </a:endParaRPr>
          </a:p>
          <a:p>
            <a:pPr algn="l" rtl="0">
              <a:spcBef>
                <a:spcPts val="0"/>
              </a:spcBef>
              <a:spcAft>
                <a:spcPts val="0"/>
              </a:spcAft>
            </a:pPr>
            <a:r>
              <a:rPr lang="en-US" sz="1800" b="0" i="0" u="none" strike="noStrike" dirty="0">
                <a:solidFill>
                  <a:srgbClr val="FF0000"/>
                </a:solidFill>
                <a:effectLst/>
                <a:latin typeface="Arial" panose="020B0604020202020204" pitchFamily="34" charset="0"/>
              </a:rPr>
              <a:t>Kitchen scale</a:t>
            </a:r>
            <a:endParaRPr lang="en-US" b="0" i="0" u="none" strike="noStrike" dirty="0">
              <a:solidFill>
                <a:srgbClr val="FF0000"/>
              </a:solidFill>
              <a:effectLst/>
              <a:latin typeface="Helvetica Neue" panose="02000503000000020004" pitchFamily="2" charset="0"/>
            </a:endParaRPr>
          </a:p>
          <a:p>
            <a:pPr algn="l" rtl="0">
              <a:spcBef>
                <a:spcPts val="0"/>
              </a:spcBef>
              <a:spcAft>
                <a:spcPts val="0"/>
              </a:spcAft>
            </a:pPr>
            <a:r>
              <a:rPr lang="en-US" sz="1800" b="0" i="0" u="none" strike="noStrike" dirty="0">
                <a:solidFill>
                  <a:srgbClr val="FF0000"/>
                </a:solidFill>
                <a:effectLst/>
                <a:latin typeface="Arial" panose="020B0604020202020204" pitchFamily="34" charset="0"/>
              </a:rPr>
              <a:t>3 graduated cylinders (1L)</a:t>
            </a:r>
            <a:endParaRPr lang="en-US" b="0" i="0" u="none" strike="noStrike" dirty="0">
              <a:solidFill>
                <a:srgbClr val="FF0000"/>
              </a:solidFill>
              <a:effectLst/>
              <a:latin typeface="Helvetica Neue" panose="02000503000000020004" pitchFamily="2" charset="0"/>
            </a:endParaRPr>
          </a:p>
          <a:p>
            <a:pPr algn="l" rtl="0">
              <a:spcBef>
                <a:spcPts val="0"/>
              </a:spcBef>
              <a:spcAft>
                <a:spcPts val="0"/>
              </a:spcAft>
            </a:pPr>
            <a:r>
              <a:rPr lang="en-US" sz="1800" b="0" i="0" u="none" strike="noStrike" dirty="0">
                <a:solidFill>
                  <a:srgbClr val="FF0000"/>
                </a:solidFill>
                <a:effectLst/>
                <a:latin typeface="Arial" panose="020B0604020202020204" pitchFamily="34" charset="0"/>
              </a:rPr>
              <a:t>18 aluminum trays</a:t>
            </a:r>
            <a:endParaRPr lang="en-US" b="0" i="0" u="none" strike="noStrike" dirty="0">
              <a:solidFill>
                <a:srgbClr val="FF0000"/>
              </a:solidFill>
              <a:effectLst/>
              <a:latin typeface="Helvetica Neue" panose="02000503000000020004" pitchFamily="2" charset="0"/>
            </a:endParaRPr>
          </a:p>
          <a:p>
            <a:pPr algn="l" rtl="0">
              <a:spcBef>
                <a:spcPts val="0"/>
              </a:spcBef>
              <a:spcAft>
                <a:spcPts val="0"/>
              </a:spcAft>
            </a:pPr>
            <a:r>
              <a:rPr lang="en-US" sz="1800" b="0" i="0" u="none" strike="noStrike" dirty="0">
                <a:solidFill>
                  <a:srgbClr val="FF0000"/>
                </a:solidFill>
                <a:effectLst/>
                <a:latin typeface="Arial" panose="020B0604020202020204" pitchFamily="34" charset="0"/>
              </a:rPr>
              <a:t>Sterile gauze</a:t>
            </a:r>
            <a:endParaRPr lang="en-US" b="0" i="0" u="none" strike="noStrike" dirty="0">
              <a:solidFill>
                <a:srgbClr val="FF0000"/>
              </a:solidFill>
              <a:effectLst/>
              <a:latin typeface="Helvetica Neue" panose="02000503000000020004" pitchFamily="2" charset="0"/>
            </a:endParaRPr>
          </a:p>
          <a:p>
            <a:pPr algn="l" rtl="0">
              <a:spcBef>
                <a:spcPts val="0"/>
              </a:spcBef>
              <a:spcAft>
                <a:spcPts val="0"/>
              </a:spcAft>
            </a:pPr>
            <a:r>
              <a:rPr lang="en-US" sz="1800" b="0" i="0" u="none" strike="noStrike" dirty="0">
                <a:solidFill>
                  <a:srgbClr val="FF0000"/>
                </a:solidFill>
                <a:effectLst/>
                <a:latin typeface="Arial" panose="020B0604020202020204" pitchFamily="34" charset="0"/>
              </a:rPr>
              <a:t>Tweezers </a:t>
            </a:r>
            <a:endParaRPr lang="en-US" b="0" i="0" u="none" strike="noStrike" dirty="0">
              <a:solidFill>
                <a:srgbClr val="FF0000"/>
              </a:solidFill>
              <a:effectLst/>
              <a:latin typeface="Helvetica Neue" panose="02000503000000020004" pitchFamily="2" charset="0"/>
            </a:endParaRPr>
          </a:p>
          <a:p>
            <a:pPr algn="l" rtl="0">
              <a:spcBef>
                <a:spcPts val="0"/>
              </a:spcBef>
              <a:spcAft>
                <a:spcPts val="0"/>
              </a:spcAft>
            </a:pPr>
            <a:r>
              <a:rPr lang="en-US" sz="1800" b="0" i="0" u="none" strike="noStrike" dirty="0">
                <a:solidFill>
                  <a:srgbClr val="FF0000"/>
                </a:solidFill>
                <a:effectLst/>
                <a:latin typeface="Arial" panose="020B0604020202020204" pitchFamily="34" charset="0"/>
              </a:rPr>
              <a:t>Kitchen salt</a:t>
            </a:r>
            <a:endParaRPr lang="en-US" b="0" i="0" u="none" strike="noStrike" dirty="0">
              <a:solidFill>
                <a:srgbClr val="FF0000"/>
              </a:solidFill>
              <a:effectLst/>
              <a:latin typeface="Helvetica Neue" panose="02000503000000020004" pitchFamily="2" charset="0"/>
            </a:endParaRPr>
          </a:p>
          <a:p>
            <a:pPr algn="l" rtl="0">
              <a:spcBef>
                <a:spcPts val="0"/>
              </a:spcBef>
              <a:spcAft>
                <a:spcPts val="0"/>
              </a:spcAft>
            </a:pPr>
            <a:r>
              <a:rPr lang="en-US" sz="1800" b="0" i="0" u="none" strike="noStrike" dirty="0">
                <a:solidFill>
                  <a:srgbClr val="FF0000"/>
                </a:solidFill>
                <a:effectLst/>
                <a:latin typeface="Arial" panose="020B0604020202020204" pitchFamily="34" charset="0"/>
              </a:rPr>
              <a:t>Kitchen white vinegar </a:t>
            </a:r>
            <a:endParaRPr lang="en-US" b="0" i="0" u="none" strike="noStrike" dirty="0">
              <a:solidFill>
                <a:srgbClr val="FF0000"/>
              </a:solidFill>
              <a:effectLst/>
              <a:latin typeface="Helvetica Neue" panose="02000503000000020004" pitchFamily="2" charset="0"/>
            </a:endParaRPr>
          </a:p>
          <a:p>
            <a:pPr algn="l" rtl="0">
              <a:spcBef>
                <a:spcPts val="0"/>
              </a:spcBef>
              <a:spcAft>
                <a:spcPts val="0"/>
              </a:spcAft>
            </a:pPr>
            <a:r>
              <a:rPr lang="en-US" sz="1800" b="0" i="0" u="none" strike="noStrike" dirty="0">
                <a:solidFill>
                  <a:srgbClr val="FF0000"/>
                </a:solidFill>
                <a:effectLst/>
                <a:latin typeface="Arial" panose="020B0604020202020204" pitchFamily="34" charset="0"/>
              </a:rPr>
              <a:t>Potable water</a:t>
            </a:r>
            <a:endParaRPr lang="en-US" b="0" i="0" u="none" strike="noStrike" dirty="0">
              <a:solidFill>
                <a:srgbClr val="FF0000"/>
              </a:solidFill>
              <a:effectLst/>
              <a:latin typeface="Helvetica Neue" panose="02000503000000020004" pitchFamily="2" charset="0"/>
            </a:endParaRPr>
          </a:p>
          <a:p>
            <a:br>
              <a:rPr lang="en-US" dirty="0">
                <a:solidFill>
                  <a:srgbClr val="FF0000"/>
                </a:solidFill>
              </a:rPr>
            </a:br>
            <a:endParaRPr lang="en-US" dirty="0">
              <a:solidFill>
                <a:srgbClr val="FF0000"/>
              </a:solidFill>
            </a:endParaRPr>
          </a:p>
        </p:txBody>
      </p:sp>
      <p:sp>
        <p:nvSpPr>
          <p:cNvPr id="9" name="TextBox 8">
            <a:extLst>
              <a:ext uri="{FF2B5EF4-FFF2-40B4-BE49-F238E27FC236}">
                <a16:creationId xmlns:a16="http://schemas.microsoft.com/office/drawing/2014/main" id="{10CC3CD6-9BAD-271C-30FE-4E8A38763932}"/>
              </a:ext>
            </a:extLst>
          </p:cNvPr>
          <p:cNvSpPr txBox="1"/>
          <p:nvPr/>
        </p:nvSpPr>
        <p:spPr>
          <a:xfrm>
            <a:off x="5065470" y="3154989"/>
            <a:ext cx="4519186" cy="2585323"/>
          </a:xfrm>
          <a:prstGeom prst="rect">
            <a:avLst/>
          </a:prstGeom>
          <a:noFill/>
        </p:spPr>
        <p:txBody>
          <a:bodyPr wrap="none" rtlCol="0">
            <a:spAutoFit/>
          </a:bodyPr>
          <a:lstStyle/>
          <a:p>
            <a:pPr algn="l" rtl="0">
              <a:spcBef>
                <a:spcPts val="0"/>
              </a:spcBef>
              <a:spcAft>
                <a:spcPts val="0"/>
              </a:spcAft>
            </a:pPr>
            <a:r>
              <a:rPr lang="en-US" sz="1800" b="0" i="0" u="none" strike="noStrike" dirty="0">
                <a:solidFill>
                  <a:srgbClr val="FF0000"/>
                </a:solidFill>
                <a:effectLst/>
                <a:latin typeface="Arial" panose="020B0604020202020204" pitchFamily="34" charset="0"/>
              </a:rPr>
              <a:t>New and clean </a:t>
            </a:r>
            <a:r>
              <a:rPr lang="en-US" sz="1800" b="0" i="0" u="none" strike="noStrike" dirty="0" err="1">
                <a:solidFill>
                  <a:srgbClr val="FF0000"/>
                </a:solidFill>
                <a:effectLst/>
                <a:latin typeface="Arial" panose="020B0604020202020204" pitchFamily="34" charset="0"/>
              </a:rPr>
              <a:t>ziploc</a:t>
            </a:r>
            <a:r>
              <a:rPr lang="en-US" sz="1800" b="0" i="0" u="none" strike="noStrike" dirty="0">
                <a:solidFill>
                  <a:srgbClr val="FF0000"/>
                </a:solidFill>
                <a:effectLst/>
                <a:latin typeface="Arial" panose="020B0604020202020204" pitchFamily="34" charset="0"/>
              </a:rPr>
              <a:t> bags(sandwich size)</a:t>
            </a:r>
            <a:endParaRPr lang="en-US" b="0" i="0" u="none" strike="noStrike" dirty="0">
              <a:solidFill>
                <a:srgbClr val="FF0000"/>
              </a:solidFill>
              <a:effectLst/>
              <a:latin typeface="Helvetica Neue" panose="02000503000000020004" pitchFamily="2" charset="0"/>
            </a:endParaRPr>
          </a:p>
          <a:p>
            <a:pPr algn="l" rtl="0">
              <a:spcBef>
                <a:spcPts val="0"/>
              </a:spcBef>
              <a:spcAft>
                <a:spcPts val="0"/>
              </a:spcAft>
            </a:pPr>
            <a:r>
              <a:rPr lang="en-US" sz="1800" b="0" i="0" u="none" strike="noStrike" dirty="0">
                <a:solidFill>
                  <a:srgbClr val="FF0000"/>
                </a:solidFill>
                <a:effectLst/>
                <a:latin typeface="Arial" panose="020B0604020202020204" pitchFamily="34" charset="0"/>
              </a:rPr>
              <a:t>Kitchen fridge </a:t>
            </a:r>
            <a:endParaRPr lang="en-US" b="0" i="0" u="none" strike="noStrike" dirty="0">
              <a:solidFill>
                <a:srgbClr val="FF0000"/>
              </a:solidFill>
              <a:effectLst/>
              <a:latin typeface="Helvetica Neue" panose="02000503000000020004" pitchFamily="2" charset="0"/>
            </a:endParaRPr>
          </a:p>
          <a:p>
            <a:pPr algn="l" rtl="0">
              <a:spcBef>
                <a:spcPts val="0"/>
              </a:spcBef>
              <a:spcAft>
                <a:spcPts val="0"/>
              </a:spcAft>
            </a:pPr>
            <a:r>
              <a:rPr lang="en-US" sz="1800" b="0" i="0" u="none" strike="noStrike" dirty="0">
                <a:solidFill>
                  <a:srgbClr val="FF0000"/>
                </a:solidFill>
                <a:effectLst/>
                <a:latin typeface="Arial" panose="020B0604020202020204" pitchFamily="34" charset="0"/>
              </a:rPr>
              <a:t>Beaker (500 ml)</a:t>
            </a:r>
            <a:endParaRPr lang="en-US" b="0" i="0" u="none" strike="noStrike" dirty="0">
              <a:solidFill>
                <a:srgbClr val="FF0000"/>
              </a:solidFill>
              <a:effectLst/>
              <a:latin typeface="Helvetica Neue" panose="02000503000000020004" pitchFamily="2" charset="0"/>
            </a:endParaRPr>
          </a:p>
          <a:p>
            <a:pPr algn="l" rtl="0">
              <a:spcBef>
                <a:spcPts val="0"/>
              </a:spcBef>
              <a:spcAft>
                <a:spcPts val="0"/>
              </a:spcAft>
            </a:pPr>
            <a:r>
              <a:rPr lang="en-US" sz="1800" b="0" i="0" u="none" strike="noStrike" dirty="0">
                <a:solidFill>
                  <a:srgbClr val="FF0000"/>
                </a:solidFill>
                <a:effectLst/>
                <a:latin typeface="Arial" panose="020B0604020202020204" pitchFamily="34" charset="0"/>
              </a:rPr>
              <a:t>Clean spoon </a:t>
            </a:r>
            <a:endParaRPr lang="en-US" b="0" i="0" u="none" strike="noStrike" dirty="0">
              <a:solidFill>
                <a:srgbClr val="FF0000"/>
              </a:solidFill>
              <a:effectLst/>
              <a:latin typeface="Helvetica Neue" panose="02000503000000020004" pitchFamily="2" charset="0"/>
            </a:endParaRPr>
          </a:p>
          <a:p>
            <a:pPr algn="l" rtl="0">
              <a:spcBef>
                <a:spcPts val="0"/>
              </a:spcBef>
              <a:spcAft>
                <a:spcPts val="0"/>
              </a:spcAft>
            </a:pPr>
            <a:r>
              <a:rPr lang="en-US" sz="1800" b="0" i="0" u="none" strike="noStrike" dirty="0">
                <a:solidFill>
                  <a:srgbClr val="FF0000"/>
                </a:solidFill>
                <a:effectLst/>
                <a:latin typeface="Arial" panose="020B0604020202020204" pitchFamily="34" charset="0"/>
              </a:rPr>
              <a:t>Parafilm(for sealing graduated cylinder) </a:t>
            </a:r>
            <a:endParaRPr lang="en-US" b="0" i="0" u="none" strike="noStrike" dirty="0">
              <a:solidFill>
                <a:srgbClr val="FF0000"/>
              </a:solidFill>
              <a:effectLst/>
              <a:latin typeface="Helvetica Neue" panose="02000503000000020004" pitchFamily="2" charset="0"/>
            </a:endParaRPr>
          </a:p>
          <a:p>
            <a:pPr algn="l" rtl="0">
              <a:spcBef>
                <a:spcPts val="0"/>
              </a:spcBef>
              <a:spcAft>
                <a:spcPts val="0"/>
              </a:spcAft>
            </a:pPr>
            <a:r>
              <a:rPr lang="en-US" sz="1800" b="0" i="0" u="none" strike="noStrike" dirty="0">
                <a:solidFill>
                  <a:srgbClr val="FF0000"/>
                </a:solidFill>
                <a:effectLst/>
                <a:latin typeface="Arial" panose="020B0604020202020204" pitchFamily="34" charset="0"/>
              </a:rPr>
              <a:t>Whole Foods 5% acidity vinegar </a:t>
            </a:r>
            <a:endParaRPr lang="en-US" b="0" i="0" u="none" strike="noStrike" dirty="0">
              <a:solidFill>
                <a:srgbClr val="FF0000"/>
              </a:solidFill>
              <a:effectLst/>
              <a:latin typeface="Helvetica Neue" panose="02000503000000020004" pitchFamily="2" charset="0"/>
            </a:endParaRPr>
          </a:p>
          <a:p>
            <a:br>
              <a:rPr lang="en-US" dirty="0">
                <a:solidFill>
                  <a:srgbClr val="FF0000"/>
                </a:solidFill>
              </a:rPr>
            </a:br>
            <a:endParaRPr lang="en-US" dirty="0">
              <a:solidFill>
                <a:srgbClr val="FF0000"/>
              </a:solidFill>
            </a:endParaRPr>
          </a:p>
          <a:p>
            <a:endParaRPr lang="en-US" dirty="0"/>
          </a:p>
        </p:txBody>
      </p:sp>
      <p:sp>
        <p:nvSpPr>
          <p:cNvPr id="10" name="TextBox 9">
            <a:extLst>
              <a:ext uri="{FF2B5EF4-FFF2-40B4-BE49-F238E27FC236}">
                <a16:creationId xmlns:a16="http://schemas.microsoft.com/office/drawing/2014/main" id="{D1009F35-2D59-3BB8-686A-A201F50CF995}"/>
              </a:ext>
            </a:extLst>
          </p:cNvPr>
          <p:cNvSpPr txBox="1"/>
          <p:nvPr/>
        </p:nvSpPr>
        <p:spPr>
          <a:xfrm>
            <a:off x="648393" y="2693324"/>
            <a:ext cx="1397883" cy="461665"/>
          </a:xfrm>
          <a:prstGeom prst="rect">
            <a:avLst/>
          </a:prstGeom>
          <a:noFill/>
        </p:spPr>
        <p:txBody>
          <a:bodyPr wrap="none" rtlCol="0">
            <a:spAutoFit/>
          </a:bodyPr>
          <a:lstStyle/>
          <a:p>
            <a:r>
              <a:rPr lang="en-US" sz="2400" b="1" dirty="0">
                <a:solidFill>
                  <a:schemeClr val="accent6">
                    <a:lumMod val="75000"/>
                  </a:schemeClr>
                </a:solidFill>
              </a:rPr>
              <a:t>Materials</a:t>
            </a:r>
          </a:p>
        </p:txBody>
      </p:sp>
    </p:spTree>
    <p:extLst>
      <p:ext uri="{BB962C8B-B14F-4D97-AF65-F5344CB8AC3E}">
        <p14:creationId xmlns:p14="http://schemas.microsoft.com/office/powerpoint/2010/main" val="1019567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602092-2226-D2AF-E6A8-71800F756F85}"/>
              </a:ext>
            </a:extLst>
          </p:cNvPr>
          <p:cNvSpPr txBox="1"/>
          <p:nvPr/>
        </p:nvSpPr>
        <p:spPr>
          <a:xfrm>
            <a:off x="275904" y="151179"/>
            <a:ext cx="10347761" cy="6555641"/>
          </a:xfrm>
          <a:prstGeom prst="rect">
            <a:avLst/>
          </a:prstGeom>
          <a:noFill/>
        </p:spPr>
        <p:txBody>
          <a:bodyPr wrap="square">
            <a:spAutoFit/>
          </a:bodyPr>
          <a:lstStyle/>
          <a:p>
            <a:r>
              <a:rPr lang="en-US" sz="2400" b="1" dirty="0">
                <a:solidFill>
                  <a:schemeClr val="accent6">
                    <a:lumMod val="50000"/>
                  </a:schemeClr>
                </a:solidFill>
              </a:rPr>
              <a:t>Procedure: </a:t>
            </a:r>
          </a:p>
          <a:p>
            <a:r>
              <a:rPr lang="en-US" b="1" dirty="0">
                <a:solidFill>
                  <a:srgbClr val="FF0000"/>
                </a:solidFill>
              </a:rPr>
              <a:t>The experiment was carried out  in my Home Kitchen Counter .</a:t>
            </a:r>
          </a:p>
          <a:p>
            <a:endParaRPr lang="en-US" b="1" dirty="0">
              <a:solidFill>
                <a:srgbClr val="FF0000"/>
              </a:solidFill>
            </a:endParaRPr>
          </a:p>
          <a:p>
            <a:r>
              <a:rPr lang="en-US" b="1" dirty="0">
                <a:solidFill>
                  <a:srgbClr val="FF0000"/>
                </a:solidFill>
              </a:rPr>
              <a:t>1. Get a pack of strawberries from the same brand </a:t>
            </a:r>
          </a:p>
          <a:p>
            <a:r>
              <a:rPr lang="en-US" b="1" dirty="0">
                <a:solidFill>
                  <a:srgbClr val="FF0000"/>
                </a:solidFill>
              </a:rPr>
              <a:t>2. Select 45 stemmed strawberries about the same size, weight, color, and freshness </a:t>
            </a:r>
          </a:p>
          <a:p>
            <a:r>
              <a:rPr lang="en-US" b="1" dirty="0">
                <a:solidFill>
                  <a:srgbClr val="FF0000"/>
                </a:solidFill>
              </a:rPr>
              <a:t>3. Using a kitchen scale, weigh your strawberries and record the weight on a sheet of paper</a:t>
            </a:r>
          </a:p>
          <a:p>
            <a:r>
              <a:rPr lang="en-US" b="1" dirty="0">
                <a:solidFill>
                  <a:srgbClr val="FF0000"/>
                </a:solidFill>
              </a:rPr>
              <a:t> 4. Preparation of the 1:1 water-vinegar solution. </a:t>
            </a:r>
          </a:p>
          <a:p>
            <a:r>
              <a:rPr lang="en-US" b="1" dirty="0">
                <a:solidFill>
                  <a:srgbClr val="FF0000"/>
                </a:solidFill>
              </a:rPr>
              <a:t>4A:Open a new bottle of distilled white vinegar </a:t>
            </a:r>
          </a:p>
          <a:p>
            <a:r>
              <a:rPr lang="en-US" b="1" dirty="0">
                <a:solidFill>
                  <a:srgbClr val="FF0000"/>
                </a:solidFill>
              </a:rPr>
              <a:t>4B:Using a clean and dry graduated cylinder, pour 500 ml of water. 4C:Carefully, add 500ml of vinegar to the water. </a:t>
            </a:r>
          </a:p>
          <a:p>
            <a:r>
              <a:rPr lang="en-US" b="1" dirty="0">
                <a:solidFill>
                  <a:srgbClr val="FF0000"/>
                </a:solidFill>
              </a:rPr>
              <a:t>4D:Seal the cylinder and mix the liquids. </a:t>
            </a:r>
          </a:p>
          <a:p>
            <a:r>
              <a:rPr lang="en-US" b="1" dirty="0">
                <a:solidFill>
                  <a:srgbClr val="FF0000"/>
                </a:solidFill>
              </a:rPr>
              <a:t>4E:Label the cylinder as “Vinegar solution.” Set aside. </a:t>
            </a:r>
          </a:p>
          <a:p>
            <a:r>
              <a:rPr lang="en-US" b="1" dirty="0">
                <a:solidFill>
                  <a:srgbClr val="FF0000"/>
                </a:solidFill>
              </a:rPr>
              <a:t>5. Preparation of 1 liter of salt solution (10%: 10 grams of kitchen salt in 100ml of water) </a:t>
            </a:r>
          </a:p>
          <a:p>
            <a:r>
              <a:rPr lang="en-US" b="1" dirty="0">
                <a:solidFill>
                  <a:srgbClr val="FF0000"/>
                </a:solidFill>
              </a:rPr>
              <a:t>5A: Weigh 100 g of kitchen salt on the kitchen scale </a:t>
            </a:r>
          </a:p>
          <a:p>
            <a:r>
              <a:rPr lang="en-US" b="1" dirty="0">
                <a:solidFill>
                  <a:srgbClr val="FF0000"/>
                </a:solidFill>
              </a:rPr>
              <a:t>5B: Use another clean and dry graduated cylinder and measure 1,000 ml of water .</a:t>
            </a:r>
          </a:p>
          <a:p>
            <a:r>
              <a:rPr lang="en-US" b="1" dirty="0">
                <a:solidFill>
                  <a:srgbClr val="FF0000"/>
                </a:solidFill>
              </a:rPr>
              <a:t>5C:In a 1,000 ml beaker, pour the salt and then add 200 ml of water. 5D:Mix with a clean spoon until there isn't any solid salt left. 5E:Transfer the solution from the beaker to the cylinder.</a:t>
            </a:r>
          </a:p>
          <a:p>
            <a:r>
              <a:rPr lang="en-US" b="1" dirty="0">
                <a:solidFill>
                  <a:srgbClr val="FF0000"/>
                </a:solidFill>
              </a:rPr>
              <a:t> 5F:Add more water to the cylinder to reach 1,000 ml. </a:t>
            </a:r>
          </a:p>
          <a:p>
            <a:r>
              <a:rPr lang="en-US" b="1" dirty="0">
                <a:solidFill>
                  <a:srgbClr val="FF0000"/>
                </a:solidFill>
              </a:rPr>
              <a:t>5G:Seal the cylinder and mix. </a:t>
            </a:r>
          </a:p>
          <a:p>
            <a:r>
              <a:rPr lang="en-US" b="1" dirty="0">
                <a:solidFill>
                  <a:srgbClr val="FF0000"/>
                </a:solidFill>
              </a:rPr>
              <a:t>5H:Set it aside and label it “Salt solution.”</a:t>
            </a:r>
          </a:p>
          <a:p>
            <a:r>
              <a:rPr lang="en-US" b="1" dirty="0">
                <a:solidFill>
                  <a:srgbClr val="FF0000"/>
                </a:solidFill>
              </a:rPr>
              <a:t> 6. Get 5 strawberries into each of the 9 aluminum trays </a:t>
            </a:r>
          </a:p>
          <a:p>
            <a:r>
              <a:rPr lang="en-US" b="1" dirty="0">
                <a:solidFill>
                  <a:srgbClr val="FF0000"/>
                </a:solidFill>
              </a:rPr>
              <a:t>7. Label 3 trays with “Water”, 3 with “Vinegar”, and 3 with “Salt.”</a:t>
            </a:r>
          </a:p>
          <a:p>
            <a:endParaRPr lang="en-US" dirty="0"/>
          </a:p>
        </p:txBody>
      </p:sp>
    </p:spTree>
    <p:extLst>
      <p:ext uri="{BB962C8B-B14F-4D97-AF65-F5344CB8AC3E}">
        <p14:creationId xmlns:p14="http://schemas.microsoft.com/office/powerpoint/2010/main" val="20587582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1E5166F-8736-24F1-E35C-75944B1C1B32}"/>
              </a:ext>
            </a:extLst>
          </p:cNvPr>
          <p:cNvSpPr txBox="1"/>
          <p:nvPr/>
        </p:nvSpPr>
        <p:spPr>
          <a:xfrm>
            <a:off x="523107" y="1036157"/>
            <a:ext cx="9053153" cy="5355312"/>
          </a:xfrm>
          <a:prstGeom prst="rect">
            <a:avLst/>
          </a:prstGeom>
          <a:noFill/>
        </p:spPr>
        <p:txBody>
          <a:bodyPr wrap="square">
            <a:spAutoFit/>
          </a:bodyPr>
          <a:lstStyle/>
          <a:p>
            <a:r>
              <a:rPr lang="en-US" b="1" dirty="0">
                <a:solidFill>
                  <a:srgbClr val="FF0000"/>
                </a:solidFill>
              </a:rPr>
              <a:t>8. Add 300 ml of tap water to the 3 “Water” trays and start a timer for 10 min. </a:t>
            </a:r>
          </a:p>
          <a:p>
            <a:r>
              <a:rPr lang="en-US" b="1" dirty="0">
                <a:solidFill>
                  <a:srgbClr val="FF0000"/>
                </a:solidFill>
              </a:rPr>
              <a:t>9. Add 300 ml of the vinegar solution to each of the 3 “Vinegar” trays and start the second timer from 10 min. </a:t>
            </a:r>
          </a:p>
          <a:p>
            <a:r>
              <a:rPr lang="en-US" b="1" dirty="0">
                <a:solidFill>
                  <a:srgbClr val="FF0000"/>
                </a:solidFill>
              </a:rPr>
              <a:t>10. Add 300ml of the salt solution to each of the 3 “Salt” trays and start a third timer for 10 min.</a:t>
            </a:r>
          </a:p>
          <a:p>
            <a:r>
              <a:rPr lang="en-US" b="1" dirty="0">
                <a:solidFill>
                  <a:srgbClr val="FF0000"/>
                </a:solidFill>
              </a:rPr>
              <a:t>11. When the time is up, transfer the strawberries with tweezers to a tray of 300ml of clean water and rinse 3x carefully for 5 min. (Note: be sure the solution covers all the strawberries) </a:t>
            </a:r>
          </a:p>
          <a:p>
            <a:r>
              <a:rPr lang="en-US" b="1" dirty="0">
                <a:solidFill>
                  <a:srgbClr val="FF0000"/>
                </a:solidFill>
              </a:rPr>
              <a:t>12. After rinsing, transfer the strawberries with tweezers to their own separate piece of gauze. Keep every group separate. </a:t>
            </a:r>
          </a:p>
          <a:p>
            <a:r>
              <a:rPr lang="en-US" b="1" dirty="0">
                <a:solidFill>
                  <a:srgbClr val="FF0000"/>
                </a:solidFill>
              </a:rPr>
              <a:t>13. Pat gently to dry </a:t>
            </a:r>
          </a:p>
          <a:p>
            <a:r>
              <a:rPr lang="en-US" b="1" dirty="0">
                <a:solidFill>
                  <a:srgbClr val="FF0000"/>
                </a:solidFill>
              </a:rPr>
              <a:t>14. Afterwards, transfer the strawberries into their own </a:t>
            </a:r>
            <a:r>
              <a:rPr lang="en-US" b="1" dirty="0" err="1">
                <a:solidFill>
                  <a:srgbClr val="FF0000"/>
                </a:solidFill>
              </a:rPr>
              <a:t>ziploc</a:t>
            </a:r>
            <a:r>
              <a:rPr lang="en-US" b="1" dirty="0">
                <a:solidFill>
                  <a:srgbClr val="FF0000"/>
                </a:solidFill>
              </a:rPr>
              <a:t> bag. There should be 15 bags in all. Name them “Water 1,2, or 3”, etc. </a:t>
            </a:r>
          </a:p>
          <a:p>
            <a:r>
              <a:rPr lang="en-US" b="1" dirty="0">
                <a:solidFill>
                  <a:srgbClr val="FF0000"/>
                </a:solidFill>
              </a:rPr>
              <a:t>15. Put all the bags into the fridge for 5 days</a:t>
            </a:r>
          </a:p>
          <a:p>
            <a:r>
              <a:rPr lang="en-US" b="1" dirty="0">
                <a:solidFill>
                  <a:srgbClr val="FF0000"/>
                </a:solidFill>
              </a:rPr>
              <a:t>16. After 5 days, remove all the bags from the fridge. </a:t>
            </a:r>
          </a:p>
          <a:p>
            <a:r>
              <a:rPr lang="en-US" b="1" dirty="0">
                <a:solidFill>
                  <a:srgbClr val="FF0000"/>
                </a:solidFill>
              </a:rPr>
              <a:t>17. Realize the visual inspection of every strawberry on the bag, assigning the number of points accordingly the picture on figure #1. </a:t>
            </a:r>
          </a:p>
          <a:p>
            <a:r>
              <a:rPr lang="en-US" b="1" dirty="0">
                <a:solidFill>
                  <a:srgbClr val="FF0000"/>
                </a:solidFill>
              </a:rPr>
              <a:t>18. Collect the data on a table. </a:t>
            </a:r>
          </a:p>
          <a:p>
            <a:r>
              <a:rPr lang="en-US" b="1" dirty="0">
                <a:solidFill>
                  <a:srgbClr val="FF0000"/>
                </a:solidFill>
              </a:rPr>
              <a:t>19. After the data collection, discard the strawberries in the regular trash can. NOTE: The strawberries are not to be consumed after the experiment is stopped and analyzed. </a:t>
            </a:r>
          </a:p>
        </p:txBody>
      </p:sp>
      <p:sp>
        <p:nvSpPr>
          <p:cNvPr id="4" name="TextBox 3">
            <a:extLst>
              <a:ext uri="{FF2B5EF4-FFF2-40B4-BE49-F238E27FC236}">
                <a16:creationId xmlns:a16="http://schemas.microsoft.com/office/drawing/2014/main" id="{BABF1417-65A0-B8DC-9293-4DAD60CD9804}"/>
              </a:ext>
            </a:extLst>
          </p:cNvPr>
          <p:cNvSpPr txBox="1"/>
          <p:nvPr/>
        </p:nvSpPr>
        <p:spPr>
          <a:xfrm>
            <a:off x="657214" y="466531"/>
            <a:ext cx="1493486" cy="461665"/>
          </a:xfrm>
          <a:prstGeom prst="rect">
            <a:avLst/>
          </a:prstGeom>
          <a:noFill/>
        </p:spPr>
        <p:txBody>
          <a:bodyPr wrap="none" rtlCol="0">
            <a:spAutoFit/>
          </a:bodyPr>
          <a:lstStyle/>
          <a:p>
            <a:r>
              <a:rPr lang="en-US" sz="2400" b="1" dirty="0">
                <a:solidFill>
                  <a:schemeClr val="accent6">
                    <a:lumMod val="50000"/>
                  </a:schemeClr>
                </a:solidFill>
              </a:rPr>
              <a:t>Procedure</a:t>
            </a:r>
          </a:p>
        </p:txBody>
      </p:sp>
    </p:spTree>
    <p:extLst>
      <p:ext uri="{BB962C8B-B14F-4D97-AF65-F5344CB8AC3E}">
        <p14:creationId xmlns:p14="http://schemas.microsoft.com/office/powerpoint/2010/main" val="20104153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43FF5DA-4C04-2B48-B3BE-AB2A0ACAD3E9}"/>
              </a:ext>
            </a:extLst>
          </p:cNvPr>
          <p:cNvGrpSpPr/>
          <p:nvPr/>
        </p:nvGrpSpPr>
        <p:grpSpPr>
          <a:xfrm>
            <a:off x="1328704" y="5534750"/>
            <a:ext cx="3304274" cy="753196"/>
            <a:chOff x="4475062" y="4439721"/>
            <a:chExt cx="5148416" cy="971686"/>
          </a:xfrm>
        </p:grpSpPr>
        <p:pic>
          <p:nvPicPr>
            <p:cNvPr id="293" name="Picture 292">
              <a:extLst>
                <a:ext uri="{FF2B5EF4-FFF2-40B4-BE49-F238E27FC236}">
                  <a16:creationId xmlns:a16="http://schemas.microsoft.com/office/drawing/2014/main" id="{DD164701-434C-A248-B872-966D5EA70380}"/>
                </a:ext>
              </a:extLst>
            </p:cNvPr>
            <p:cNvPicPr>
              <a:picLocks noChangeAspect="1"/>
            </p:cNvPicPr>
            <p:nvPr/>
          </p:nvPicPr>
          <p:blipFill>
            <a:blip r:embed="rId2"/>
            <a:stretch>
              <a:fillRect/>
            </a:stretch>
          </p:blipFill>
          <p:spPr>
            <a:xfrm rot="427690">
              <a:off x="4475062" y="4439721"/>
              <a:ext cx="833344" cy="897954"/>
            </a:xfrm>
            <a:prstGeom prst="rect">
              <a:avLst/>
            </a:prstGeom>
          </p:spPr>
        </p:pic>
        <p:pic>
          <p:nvPicPr>
            <p:cNvPr id="294" name="Picture 293">
              <a:extLst>
                <a:ext uri="{FF2B5EF4-FFF2-40B4-BE49-F238E27FC236}">
                  <a16:creationId xmlns:a16="http://schemas.microsoft.com/office/drawing/2014/main" id="{444794E5-3821-6143-A080-5F9DAFC05163}"/>
                </a:ext>
              </a:extLst>
            </p:cNvPr>
            <p:cNvPicPr>
              <a:picLocks noChangeAspect="1"/>
            </p:cNvPicPr>
            <p:nvPr/>
          </p:nvPicPr>
          <p:blipFill>
            <a:blip r:embed="rId2"/>
            <a:stretch>
              <a:fillRect/>
            </a:stretch>
          </p:blipFill>
          <p:spPr>
            <a:xfrm rot="427690">
              <a:off x="8790134" y="4513452"/>
              <a:ext cx="833344" cy="897954"/>
            </a:xfrm>
            <a:prstGeom prst="rect">
              <a:avLst/>
            </a:prstGeom>
          </p:spPr>
        </p:pic>
        <p:pic>
          <p:nvPicPr>
            <p:cNvPr id="295" name="Picture 294">
              <a:extLst>
                <a:ext uri="{FF2B5EF4-FFF2-40B4-BE49-F238E27FC236}">
                  <a16:creationId xmlns:a16="http://schemas.microsoft.com/office/drawing/2014/main" id="{CEE8CA4A-CD7D-2A40-8BD8-9D3E381D45AF}"/>
                </a:ext>
              </a:extLst>
            </p:cNvPr>
            <p:cNvPicPr>
              <a:picLocks noChangeAspect="1"/>
            </p:cNvPicPr>
            <p:nvPr/>
          </p:nvPicPr>
          <p:blipFill>
            <a:blip r:embed="rId2"/>
            <a:stretch>
              <a:fillRect/>
            </a:stretch>
          </p:blipFill>
          <p:spPr>
            <a:xfrm rot="427690">
              <a:off x="6744429" y="4513453"/>
              <a:ext cx="833344" cy="897954"/>
            </a:xfrm>
            <a:prstGeom prst="rect">
              <a:avLst/>
            </a:prstGeom>
          </p:spPr>
        </p:pic>
      </p:grpSp>
      <p:grpSp>
        <p:nvGrpSpPr>
          <p:cNvPr id="151" name="Group 150">
            <a:extLst>
              <a:ext uri="{FF2B5EF4-FFF2-40B4-BE49-F238E27FC236}">
                <a16:creationId xmlns:a16="http://schemas.microsoft.com/office/drawing/2014/main" id="{A5E29EEB-985E-A343-B25D-2C62FCF18421}"/>
              </a:ext>
            </a:extLst>
          </p:cNvPr>
          <p:cNvGrpSpPr/>
          <p:nvPr/>
        </p:nvGrpSpPr>
        <p:grpSpPr>
          <a:xfrm>
            <a:off x="6495067" y="459499"/>
            <a:ext cx="1186588" cy="1544206"/>
            <a:chOff x="3520180" y="1035448"/>
            <a:chExt cx="3287171" cy="2673436"/>
          </a:xfrm>
        </p:grpSpPr>
        <p:pic>
          <p:nvPicPr>
            <p:cNvPr id="160" name="Picture 159">
              <a:extLst>
                <a:ext uri="{FF2B5EF4-FFF2-40B4-BE49-F238E27FC236}">
                  <a16:creationId xmlns:a16="http://schemas.microsoft.com/office/drawing/2014/main" id="{616E774C-CDA0-0E4F-BB6D-66304AE8DD26}"/>
                </a:ext>
              </a:extLst>
            </p:cNvPr>
            <p:cNvPicPr>
              <a:picLocks noChangeAspect="1"/>
            </p:cNvPicPr>
            <p:nvPr/>
          </p:nvPicPr>
          <p:blipFill>
            <a:blip r:embed="rId3"/>
            <a:stretch>
              <a:fillRect/>
            </a:stretch>
          </p:blipFill>
          <p:spPr>
            <a:xfrm rot="784013">
              <a:off x="3520180" y="1035448"/>
              <a:ext cx="3287171" cy="2673436"/>
            </a:xfrm>
            <a:prstGeom prst="rect">
              <a:avLst/>
            </a:prstGeom>
          </p:spPr>
        </p:pic>
        <p:grpSp>
          <p:nvGrpSpPr>
            <p:cNvPr id="161" name="Group 160">
              <a:extLst>
                <a:ext uri="{FF2B5EF4-FFF2-40B4-BE49-F238E27FC236}">
                  <a16:creationId xmlns:a16="http://schemas.microsoft.com/office/drawing/2014/main" id="{FBE145B1-7081-B64C-BCF5-967FD739DD93}"/>
                </a:ext>
              </a:extLst>
            </p:cNvPr>
            <p:cNvGrpSpPr/>
            <p:nvPr/>
          </p:nvGrpSpPr>
          <p:grpSpPr>
            <a:xfrm rot="965951">
              <a:off x="4365827" y="2053043"/>
              <a:ext cx="1267434" cy="798758"/>
              <a:chOff x="597322" y="1670291"/>
              <a:chExt cx="796440" cy="668903"/>
            </a:xfrm>
          </p:grpSpPr>
          <p:pic>
            <p:nvPicPr>
              <p:cNvPr id="162" name="Picture 161">
                <a:extLst>
                  <a:ext uri="{FF2B5EF4-FFF2-40B4-BE49-F238E27FC236}">
                    <a16:creationId xmlns:a16="http://schemas.microsoft.com/office/drawing/2014/main" id="{5AEF506C-2D6D-AF4D-9190-CB8219658825}"/>
                  </a:ext>
                </a:extLst>
              </p:cNvPr>
              <p:cNvPicPr>
                <a:picLocks noChangeAspect="1"/>
              </p:cNvPicPr>
              <p:nvPr/>
            </p:nvPicPr>
            <p:blipFill>
              <a:blip r:embed="rId4"/>
              <a:stretch>
                <a:fillRect/>
              </a:stretch>
            </p:blipFill>
            <p:spPr>
              <a:xfrm>
                <a:off x="597322" y="2108714"/>
                <a:ext cx="225526" cy="230480"/>
              </a:xfrm>
              <a:prstGeom prst="rect">
                <a:avLst/>
              </a:prstGeom>
              <a:solidFill>
                <a:schemeClr val="accent1"/>
              </a:solidFill>
              <a:ln>
                <a:noFill/>
              </a:ln>
            </p:spPr>
          </p:pic>
          <p:pic>
            <p:nvPicPr>
              <p:cNvPr id="163" name="Picture 162">
                <a:extLst>
                  <a:ext uri="{FF2B5EF4-FFF2-40B4-BE49-F238E27FC236}">
                    <a16:creationId xmlns:a16="http://schemas.microsoft.com/office/drawing/2014/main" id="{E1652C3E-569B-F849-8BA7-B37544E66CFC}"/>
                  </a:ext>
                </a:extLst>
              </p:cNvPr>
              <p:cNvPicPr>
                <a:picLocks noChangeAspect="1"/>
              </p:cNvPicPr>
              <p:nvPr/>
            </p:nvPicPr>
            <p:blipFill>
              <a:blip r:embed="rId4"/>
              <a:stretch>
                <a:fillRect/>
              </a:stretch>
            </p:blipFill>
            <p:spPr>
              <a:xfrm>
                <a:off x="699078" y="1843719"/>
                <a:ext cx="225526" cy="230480"/>
              </a:xfrm>
              <a:prstGeom prst="rect">
                <a:avLst/>
              </a:prstGeom>
              <a:solidFill>
                <a:schemeClr val="accent1"/>
              </a:solidFill>
              <a:ln>
                <a:noFill/>
              </a:ln>
            </p:spPr>
          </p:pic>
          <p:pic>
            <p:nvPicPr>
              <p:cNvPr id="164" name="Picture 163">
                <a:extLst>
                  <a:ext uri="{FF2B5EF4-FFF2-40B4-BE49-F238E27FC236}">
                    <a16:creationId xmlns:a16="http://schemas.microsoft.com/office/drawing/2014/main" id="{8EB611F6-C26A-8246-9953-613F2A159FBC}"/>
                  </a:ext>
                </a:extLst>
              </p:cNvPr>
              <p:cNvPicPr>
                <a:picLocks noChangeAspect="1"/>
              </p:cNvPicPr>
              <p:nvPr/>
            </p:nvPicPr>
            <p:blipFill>
              <a:blip r:embed="rId4"/>
              <a:stretch>
                <a:fillRect/>
              </a:stretch>
            </p:blipFill>
            <p:spPr>
              <a:xfrm>
                <a:off x="1168236" y="1814799"/>
                <a:ext cx="225526" cy="230480"/>
              </a:xfrm>
              <a:prstGeom prst="rect">
                <a:avLst/>
              </a:prstGeom>
              <a:solidFill>
                <a:schemeClr val="accent1"/>
              </a:solidFill>
              <a:ln>
                <a:noFill/>
              </a:ln>
            </p:spPr>
          </p:pic>
          <p:pic>
            <p:nvPicPr>
              <p:cNvPr id="165" name="Picture 164">
                <a:extLst>
                  <a:ext uri="{FF2B5EF4-FFF2-40B4-BE49-F238E27FC236}">
                    <a16:creationId xmlns:a16="http://schemas.microsoft.com/office/drawing/2014/main" id="{C4C2B29E-BAC1-7F47-930C-0D12D1027839}"/>
                  </a:ext>
                </a:extLst>
              </p:cNvPr>
              <p:cNvPicPr>
                <a:picLocks noChangeAspect="1"/>
              </p:cNvPicPr>
              <p:nvPr/>
            </p:nvPicPr>
            <p:blipFill>
              <a:blip r:embed="rId4"/>
              <a:stretch>
                <a:fillRect/>
              </a:stretch>
            </p:blipFill>
            <p:spPr>
              <a:xfrm>
                <a:off x="937769" y="2045279"/>
                <a:ext cx="225526" cy="230480"/>
              </a:xfrm>
              <a:prstGeom prst="rect">
                <a:avLst/>
              </a:prstGeom>
              <a:solidFill>
                <a:schemeClr val="accent1"/>
              </a:solidFill>
              <a:ln>
                <a:noFill/>
              </a:ln>
            </p:spPr>
          </p:pic>
          <p:pic>
            <p:nvPicPr>
              <p:cNvPr id="166" name="Picture 165">
                <a:extLst>
                  <a:ext uri="{FF2B5EF4-FFF2-40B4-BE49-F238E27FC236}">
                    <a16:creationId xmlns:a16="http://schemas.microsoft.com/office/drawing/2014/main" id="{EB6D5F1A-8091-A844-8228-8A4BC5D11BCA}"/>
                  </a:ext>
                </a:extLst>
              </p:cNvPr>
              <p:cNvPicPr>
                <a:picLocks noChangeAspect="1"/>
              </p:cNvPicPr>
              <p:nvPr/>
            </p:nvPicPr>
            <p:blipFill>
              <a:blip r:embed="rId4"/>
              <a:stretch>
                <a:fillRect/>
              </a:stretch>
            </p:blipFill>
            <p:spPr>
              <a:xfrm>
                <a:off x="942710" y="1670291"/>
                <a:ext cx="225526" cy="230480"/>
              </a:xfrm>
              <a:prstGeom prst="rect">
                <a:avLst/>
              </a:prstGeom>
              <a:solidFill>
                <a:schemeClr val="accent1"/>
              </a:solidFill>
              <a:ln>
                <a:noFill/>
              </a:ln>
            </p:spPr>
          </p:pic>
        </p:grpSp>
      </p:grpSp>
      <p:grpSp>
        <p:nvGrpSpPr>
          <p:cNvPr id="152" name="Group 151">
            <a:extLst>
              <a:ext uri="{FF2B5EF4-FFF2-40B4-BE49-F238E27FC236}">
                <a16:creationId xmlns:a16="http://schemas.microsoft.com/office/drawing/2014/main" id="{358FE4BD-EE26-F44B-BD38-D1DBDE943B94}"/>
              </a:ext>
            </a:extLst>
          </p:cNvPr>
          <p:cNvGrpSpPr/>
          <p:nvPr/>
        </p:nvGrpSpPr>
        <p:grpSpPr>
          <a:xfrm>
            <a:off x="8414179" y="407711"/>
            <a:ext cx="1186588" cy="1544206"/>
            <a:chOff x="3520180" y="1035448"/>
            <a:chExt cx="3287171" cy="2673436"/>
          </a:xfrm>
        </p:grpSpPr>
        <p:pic>
          <p:nvPicPr>
            <p:cNvPr id="153" name="Picture 152">
              <a:extLst>
                <a:ext uri="{FF2B5EF4-FFF2-40B4-BE49-F238E27FC236}">
                  <a16:creationId xmlns:a16="http://schemas.microsoft.com/office/drawing/2014/main" id="{E3F34086-13F8-E44D-9AE2-41693B365678}"/>
                </a:ext>
              </a:extLst>
            </p:cNvPr>
            <p:cNvPicPr>
              <a:picLocks noChangeAspect="1"/>
            </p:cNvPicPr>
            <p:nvPr/>
          </p:nvPicPr>
          <p:blipFill>
            <a:blip r:embed="rId3"/>
            <a:stretch>
              <a:fillRect/>
            </a:stretch>
          </p:blipFill>
          <p:spPr>
            <a:xfrm rot="784013">
              <a:off x="3520180" y="1035448"/>
              <a:ext cx="3287171" cy="2673436"/>
            </a:xfrm>
            <a:prstGeom prst="rect">
              <a:avLst/>
            </a:prstGeom>
          </p:spPr>
        </p:pic>
        <p:grpSp>
          <p:nvGrpSpPr>
            <p:cNvPr id="154" name="Group 153">
              <a:extLst>
                <a:ext uri="{FF2B5EF4-FFF2-40B4-BE49-F238E27FC236}">
                  <a16:creationId xmlns:a16="http://schemas.microsoft.com/office/drawing/2014/main" id="{A5507DCE-EB79-2A4B-A927-3B2B03F64CA1}"/>
                </a:ext>
              </a:extLst>
            </p:cNvPr>
            <p:cNvGrpSpPr/>
            <p:nvPr/>
          </p:nvGrpSpPr>
          <p:grpSpPr>
            <a:xfrm rot="965951">
              <a:off x="4365827" y="2053043"/>
              <a:ext cx="1267434" cy="798758"/>
              <a:chOff x="597322" y="1670291"/>
              <a:chExt cx="796440" cy="668903"/>
            </a:xfrm>
          </p:grpSpPr>
          <p:pic>
            <p:nvPicPr>
              <p:cNvPr id="155" name="Picture 154">
                <a:extLst>
                  <a:ext uri="{FF2B5EF4-FFF2-40B4-BE49-F238E27FC236}">
                    <a16:creationId xmlns:a16="http://schemas.microsoft.com/office/drawing/2014/main" id="{50A4C743-E34E-F045-A443-716E1F8125CC}"/>
                  </a:ext>
                </a:extLst>
              </p:cNvPr>
              <p:cNvPicPr>
                <a:picLocks noChangeAspect="1"/>
              </p:cNvPicPr>
              <p:nvPr/>
            </p:nvPicPr>
            <p:blipFill>
              <a:blip r:embed="rId4"/>
              <a:stretch>
                <a:fillRect/>
              </a:stretch>
            </p:blipFill>
            <p:spPr>
              <a:xfrm>
                <a:off x="597322" y="2108714"/>
                <a:ext cx="225526" cy="230480"/>
              </a:xfrm>
              <a:prstGeom prst="rect">
                <a:avLst/>
              </a:prstGeom>
              <a:solidFill>
                <a:schemeClr val="accent1"/>
              </a:solidFill>
              <a:ln>
                <a:noFill/>
              </a:ln>
            </p:spPr>
          </p:pic>
          <p:pic>
            <p:nvPicPr>
              <p:cNvPr id="156" name="Picture 155">
                <a:extLst>
                  <a:ext uri="{FF2B5EF4-FFF2-40B4-BE49-F238E27FC236}">
                    <a16:creationId xmlns:a16="http://schemas.microsoft.com/office/drawing/2014/main" id="{55EE04E8-AB1A-6C48-B374-2A17C050E790}"/>
                  </a:ext>
                </a:extLst>
              </p:cNvPr>
              <p:cNvPicPr>
                <a:picLocks noChangeAspect="1"/>
              </p:cNvPicPr>
              <p:nvPr/>
            </p:nvPicPr>
            <p:blipFill>
              <a:blip r:embed="rId4"/>
              <a:stretch>
                <a:fillRect/>
              </a:stretch>
            </p:blipFill>
            <p:spPr>
              <a:xfrm>
                <a:off x="699078" y="1843719"/>
                <a:ext cx="225526" cy="230480"/>
              </a:xfrm>
              <a:prstGeom prst="rect">
                <a:avLst/>
              </a:prstGeom>
              <a:solidFill>
                <a:schemeClr val="accent1"/>
              </a:solidFill>
              <a:ln>
                <a:noFill/>
              </a:ln>
            </p:spPr>
          </p:pic>
          <p:pic>
            <p:nvPicPr>
              <p:cNvPr id="157" name="Picture 156">
                <a:extLst>
                  <a:ext uri="{FF2B5EF4-FFF2-40B4-BE49-F238E27FC236}">
                    <a16:creationId xmlns:a16="http://schemas.microsoft.com/office/drawing/2014/main" id="{5E02E85F-3FEA-D144-AB90-7C0EAF5B5DA2}"/>
                  </a:ext>
                </a:extLst>
              </p:cNvPr>
              <p:cNvPicPr>
                <a:picLocks noChangeAspect="1"/>
              </p:cNvPicPr>
              <p:nvPr/>
            </p:nvPicPr>
            <p:blipFill>
              <a:blip r:embed="rId4"/>
              <a:stretch>
                <a:fillRect/>
              </a:stretch>
            </p:blipFill>
            <p:spPr>
              <a:xfrm>
                <a:off x="1168236" y="1814799"/>
                <a:ext cx="225526" cy="230480"/>
              </a:xfrm>
              <a:prstGeom prst="rect">
                <a:avLst/>
              </a:prstGeom>
              <a:solidFill>
                <a:schemeClr val="accent1"/>
              </a:solidFill>
              <a:ln>
                <a:noFill/>
              </a:ln>
            </p:spPr>
          </p:pic>
          <p:pic>
            <p:nvPicPr>
              <p:cNvPr id="158" name="Picture 157">
                <a:extLst>
                  <a:ext uri="{FF2B5EF4-FFF2-40B4-BE49-F238E27FC236}">
                    <a16:creationId xmlns:a16="http://schemas.microsoft.com/office/drawing/2014/main" id="{40DF4CA1-53B1-B548-9AEE-4BE31ABD8F30}"/>
                  </a:ext>
                </a:extLst>
              </p:cNvPr>
              <p:cNvPicPr>
                <a:picLocks noChangeAspect="1"/>
              </p:cNvPicPr>
              <p:nvPr/>
            </p:nvPicPr>
            <p:blipFill>
              <a:blip r:embed="rId4"/>
              <a:stretch>
                <a:fillRect/>
              </a:stretch>
            </p:blipFill>
            <p:spPr>
              <a:xfrm>
                <a:off x="937769" y="2045279"/>
                <a:ext cx="225526" cy="230480"/>
              </a:xfrm>
              <a:prstGeom prst="rect">
                <a:avLst/>
              </a:prstGeom>
              <a:solidFill>
                <a:schemeClr val="accent1"/>
              </a:solidFill>
              <a:ln>
                <a:noFill/>
              </a:ln>
            </p:spPr>
          </p:pic>
          <p:pic>
            <p:nvPicPr>
              <p:cNvPr id="159" name="Picture 158">
                <a:extLst>
                  <a:ext uri="{FF2B5EF4-FFF2-40B4-BE49-F238E27FC236}">
                    <a16:creationId xmlns:a16="http://schemas.microsoft.com/office/drawing/2014/main" id="{E6F20B97-C3AE-BE41-BD39-D8BEBA3AFDF4}"/>
                  </a:ext>
                </a:extLst>
              </p:cNvPr>
              <p:cNvPicPr>
                <a:picLocks noChangeAspect="1"/>
              </p:cNvPicPr>
              <p:nvPr/>
            </p:nvPicPr>
            <p:blipFill>
              <a:blip r:embed="rId4"/>
              <a:stretch>
                <a:fillRect/>
              </a:stretch>
            </p:blipFill>
            <p:spPr>
              <a:xfrm>
                <a:off x="942710" y="1670291"/>
                <a:ext cx="225526" cy="230480"/>
              </a:xfrm>
              <a:prstGeom prst="rect">
                <a:avLst/>
              </a:prstGeom>
              <a:solidFill>
                <a:schemeClr val="accent1"/>
              </a:solidFill>
              <a:ln>
                <a:noFill/>
              </a:ln>
            </p:spPr>
          </p:pic>
        </p:grpSp>
      </p:grpSp>
      <p:grpSp>
        <p:nvGrpSpPr>
          <p:cNvPr id="21" name="Group 20">
            <a:extLst>
              <a:ext uri="{FF2B5EF4-FFF2-40B4-BE49-F238E27FC236}">
                <a16:creationId xmlns:a16="http://schemas.microsoft.com/office/drawing/2014/main" id="{34664AFA-BBDA-FF47-A6CC-D33F3B339D82}"/>
              </a:ext>
            </a:extLst>
          </p:cNvPr>
          <p:cNvGrpSpPr/>
          <p:nvPr/>
        </p:nvGrpSpPr>
        <p:grpSpPr>
          <a:xfrm>
            <a:off x="675890" y="1363609"/>
            <a:ext cx="2554684" cy="3158825"/>
            <a:chOff x="325632" y="329384"/>
            <a:chExt cx="2554684" cy="3158825"/>
          </a:xfrm>
        </p:grpSpPr>
        <p:sp>
          <p:nvSpPr>
            <p:cNvPr id="11" name="TextBox 10">
              <a:extLst>
                <a:ext uri="{FF2B5EF4-FFF2-40B4-BE49-F238E27FC236}">
                  <a16:creationId xmlns:a16="http://schemas.microsoft.com/office/drawing/2014/main" id="{53855D99-69EC-4848-8862-EE1A78AAC711}"/>
                </a:ext>
              </a:extLst>
            </p:cNvPr>
            <p:cNvSpPr txBox="1"/>
            <p:nvPr/>
          </p:nvSpPr>
          <p:spPr>
            <a:xfrm>
              <a:off x="325632" y="1918549"/>
              <a:ext cx="2554684" cy="1569660"/>
            </a:xfrm>
            <a:prstGeom prst="rect">
              <a:avLst/>
            </a:prstGeom>
            <a:noFill/>
          </p:spPr>
          <p:txBody>
            <a:bodyPr wrap="square" rtlCol="0">
              <a:spAutoFit/>
            </a:bodyPr>
            <a:lstStyle/>
            <a:p>
              <a:pPr algn="just"/>
              <a:r>
                <a:rPr lang="en-US" sz="1600" dirty="0"/>
                <a:t>  Stemmed Strawberries with uniform size and ripeness      ( bright color), not signs of disease, and no signs of mechanical or water damage (dark spots) . </a:t>
              </a:r>
            </a:p>
          </p:txBody>
        </p:sp>
        <p:grpSp>
          <p:nvGrpSpPr>
            <p:cNvPr id="309" name="Group 308">
              <a:extLst>
                <a:ext uri="{FF2B5EF4-FFF2-40B4-BE49-F238E27FC236}">
                  <a16:creationId xmlns:a16="http://schemas.microsoft.com/office/drawing/2014/main" id="{4EACD79A-6996-8E40-BE05-C2F955A16B40}"/>
                </a:ext>
              </a:extLst>
            </p:cNvPr>
            <p:cNvGrpSpPr/>
            <p:nvPr/>
          </p:nvGrpSpPr>
          <p:grpSpPr>
            <a:xfrm>
              <a:off x="812950" y="329384"/>
              <a:ext cx="1468450" cy="1569660"/>
              <a:chOff x="597322" y="1670291"/>
              <a:chExt cx="796440" cy="668903"/>
            </a:xfrm>
            <a:solidFill>
              <a:schemeClr val="accent1"/>
            </a:solidFill>
          </p:grpSpPr>
          <p:pic>
            <p:nvPicPr>
              <p:cNvPr id="310" name="Picture 309">
                <a:extLst>
                  <a:ext uri="{FF2B5EF4-FFF2-40B4-BE49-F238E27FC236}">
                    <a16:creationId xmlns:a16="http://schemas.microsoft.com/office/drawing/2014/main" id="{C8CA308A-7336-2644-B9B2-A12FA97FC89D}"/>
                  </a:ext>
                </a:extLst>
              </p:cNvPr>
              <p:cNvPicPr>
                <a:picLocks noChangeAspect="1"/>
              </p:cNvPicPr>
              <p:nvPr/>
            </p:nvPicPr>
            <p:blipFill>
              <a:blip r:embed="rId4"/>
              <a:stretch>
                <a:fillRect/>
              </a:stretch>
            </p:blipFill>
            <p:spPr>
              <a:xfrm>
                <a:off x="597322" y="2108714"/>
                <a:ext cx="225526" cy="230480"/>
              </a:xfrm>
              <a:prstGeom prst="rect">
                <a:avLst/>
              </a:prstGeom>
              <a:grpFill/>
              <a:ln>
                <a:noFill/>
              </a:ln>
            </p:spPr>
          </p:pic>
          <p:pic>
            <p:nvPicPr>
              <p:cNvPr id="311" name="Picture 310">
                <a:extLst>
                  <a:ext uri="{FF2B5EF4-FFF2-40B4-BE49-F238E27FC236}">
                    <a16:creationId xmlns:a16="http://schemas.microsoft.com/office/drawing/2014/main" id="{A959C9E7-4C90-0B44-9886-A057BB6A1842}"/>
                  </a:ext>
                </a:extLst>
              </p:cNvPr>
              <p:cNvPicPr>
                <a:picLocks noChangeAspect="1"/>
              </p:cNvPicPr>
              <p:nvPr/>
            </p:nvPicPr>
            <p:blipFill>
              <a:blip r:embed="rId4"/>
              <a:stretch>
                <a:fillRect/>
              </a:stretch>
            </p:blipFill>
            <p:spPr>
              <a:xfrm>
                <a:off x="699078" y="1843719"/>
                <a:ext cx="225526" cy="230480"/>
              </a:xfrm>
              <a:prstGeom prst="rect">
                <a:avLst/>
              </a:prstGeom>
              <a:grpFill/>
              <a:ln>
                <a:noFill/>
              </a:ln>
            </p:spPr>
          </p:pic>
          <p:pic>
            <p:nvPicPr>
              <p:cNvPr id="312" name="Picture 311">
                <a:extLst>
                  <a:ext uri="{FF2B5EF4-FFF2-40B4-BE49-F238E27FC236}">
                    <a16:creationId xmlns:a16="http://schemas.microsoft.com/office/drawing/2014/main" id="{693887FE-CD09-FD4A-9016-FDBAD1084881}"/>
                  </a:ext>
                </a:extLst>
              </p:cNvPr>
              <p:cNvPicPr>
                <a:picLocks noChangeAspect="1"/>
              </p:cNvPicPr>
              <p:nvPr/>
            </p:nvPicPr>
            <p:blipFill>
              <a:blip r:embed="rId4"/>
              <a:stretch>
                <a:fillRect/>
              </a:stretch>
            </p:blipFill>
            <p:spPr>
              <a:xfrm>
                <a:off x="1168236" y="1814799"/>
                <a:ext cx="225526" cy="230480"/>
              </a:xfrm>
              <a:prstGeom prst="rect">
                <a:avLst/>
              </a:prstGeom>
              <a:grpFill/>
              <a:ln>
                <a:noFill/>
              </a:ln>
            </p:spPr>
          </p:pic>
          <p:pic>
            <p:nvPicPr>
              <p:cNvPr id="313" name="Picture 312">
                <a:extLst>
                  <a:ext uri="{FF2B5EF4-FFF2-40B4-BE49-F238E27FC236}">
                    <a16:creationId xmlns:a16="http://schemas.microsoft.com/office/drawing/2014/main" id="{968A5CAB-366D-7D4A-ABCD-1A9056DFEBA3}"/>
                  </a:ext>
                </a:extLst>
              </p:cNvPr>
              <p:cNvPicPr>
                <a:picLocks noChangeAspect="1"/>
              </p:cNvPicPr>
              <p:nvPr/>
            </p:nvPicPr>
            <p:blipFill>
              <a:blip r:embed="rId4"/>
              <a:stretch>
                <a:fillRect/>
              </a:stretch>
            </p:blipFill>
            <p:spPr>
              <a:xfrm>
                <a:off x="937769" y="2045279"/>
                <a:ext cx="225526" cy="230480"/>
              </a:xfrm>
              <a:prstGeom prst="rect">
                <a:avLst/>
              </a:prstGeom>
              <a:grpFill/>
              <a:ln>
                <a:noFill/>
              </a:ln>
            </p:spPr>
          </p:pic>
          <p:pic>
            <p:nvPicPr>
              <p:cNvPr id="314" name="Picture 313">
                <a:extLst>
                  <a:ext uri="{FF2B5EF4-FFF2-40B4-BE49-F238E27FC236}">
                    <a16:creationId xmlns:a16="http://schemas.microsoft.com/office/drawing/2014/main" id="{3871ADC3-EBA4-7B4D-8B4D-1E51054E467E}"/>
                  </a:ext>
                </a:extLst>
              </p:cNvPr>
              <p:cNvPicPr>
                <a:picLocks noChangeAspect="1"/>
              </p:cNvPicPr>
              <p:nvPr/>
            </p:nvPicPr>
            <p:blipFill>
              <a:blip r:embed="rId4"/>
              <a:stretch>
                <a:fillRect/>
              </a:stretch>
            </p:blipFill>
            <p:spPr>
              <a:xfrm>
                <a:off x="942710" y="1670291"/>
                <a:ext cx="225526" cy="230480"/>
              </a:xfrm>
              <a:prstGeom prst="rect">
                <a:avLst/>
              </a:prstGeom>
              <a:grpFill/>
              <a:ln>
                <a:noFill/>
              </a:ln>
            </p:spPr>
          </p:pic>
        </p:grpSp>
      </p:grpSp>
      <p:grpSp>
        <p:nvGrpSpPr>
          <p:cNvPr id="8" name="Group 7">
            <a:extLst>
              <a:ext uri="{FF2B5EF4-FFF2-40B4-BE49-F238E27FC236}">
                <a16:creationId xmlns:a16="http://schemas.microsoft.com/office/drawing/2014/main" id="{F8045B63-EDF1-C44F-914E-461121CE197D}"/>
              </a:ext>
            </a:extLst>
          </p:cNvPr>
          <p:cNvGrpSpPr/>
          <p:nvPr/>
        </p:nvGrpSpPr>
        <p:grpSpPr>
          <a:xfrm>
            <a:off x="4306785" y="3964963"/>
            <a:ext cx="5397539" cy="1267145"/>
            <a:chOff x="4327369" y="2983672"/>
            <a:chExt cx="5397539" cy="1267145"/>
          </a:xfrm>
        </p:grpSpPr>
        <p:grpSp>
          <p:nvGrpSpPr>
            <p:cNvPr id="316" name="Group 315">
              <a:extLst>
                <a:ext uri="{FF2B5EF4-FFF2-40B4-BE49-F238E27FC236}">
                  <a16:creationId xmlns:a16="http://schemas.microsoft.com/office/drawing/2014/main" id="{3092F73B-42D6-EF4D-8AEB-AB1AB830CA85}"/>
                </a:ext>
              </a:extLst>
            </p:cNvPr>
            <p:cNvGrpSpPr/>
            <p:nvPr/>
          </p:nvGrpSpPr>
          <p:grpSpPr>
            <a:xfrm>
              <a:off x="4327369" y="3150891"/>
              <a:ext cx="1086228" cy="1099926"/>
              <a:chOff x="731855" y="3972783"/>
              <a:chExt cx="2511634" cy="2197680"/>
            </a:xfrm>
          </p:grpSpPr>
          <p:pic>
            <p:nvPicPr>
              <p:cNvPr id="317" name="Picture 316">
                <a:extLst>
                  <a:ext uri="{FF2B5EF4-FFF2-40B4-BE49-F238E27FC236}">
                    <a16:creationId xmlns:a16="http://schemas.microsoft.com/office/drawing/2014/main" id="{FC903702-E1C5-CA44-9C14-6CA64DFB8589}"/>
                  </a:ext>
                </a:extLst>
              </p:cNvPr>
              <p:cNvPicPr>
                <a:picLocks noChangeAspect="1"/>
              </p:cNvPicPr>
              <p:nvPr/>
            </p:nvPicPr>
            <p:blipFill>
              <a:blip r:embed="rId5"/>
              <a:stretch>
                <a:fillRect/>
              </a:stretch>
            </p:blipFill>
            <p:spPr>
              <a:xfrm>
                <a:off x="731855" y="3972783"/>
                <a:ext cx="2511634" cy="2197680"/>
              </a:xfrm>
              <a:prstGeom prst="rect">
                <a:avLst/>
              </a:prstGeom>
            </p:spPr>
          </p:pic>
          <p:grpSp>
            <p:nvGrpSpPr>
              <p:cNvPr id="318" name="Group 317">
                <a:extLst>
                  <a:ext uri="{FF2B5EF4-FFF2-40B4-BE49-F238E27FC236}">
                    <a16:creationId xmlns:a16="http://schemas.microsoft.com/office/drawing/2014/main" id="{247F5B7C-21BA-EE46-BF3E-A4E8BEAF5408}"/>
                  </a:ext>
                </a:extLst>
              </p:cNvPr>
              <p:cNvGrpSpPr/>
              <p:nvPr/>
            </p:nvGrpSpPr>
            <p:grpSpPr>
              <a:xfrm>
                <a:off x="1148834" y="4377668"/>
                <a:ext cx="1659728" cy="1387909"/>
                <a:chOff x="597322" y="1670291"/>
                <a:chExt cx="796440" cy="668903"/>
              </a:xfrm>
              <a:solidFill>
                <a:schemeClr val="accent1"/>
              </a:solidFill>
            </p:grpSpPr>
            <p:pic>
              <p:nvPicPr>
                <p:cNvPr id="319" name="Picture 318">
                  <a:extLst>
                    <a:ext uri="{FF2B5EF4-FFF2-40B4-BE49-F238E27FC236}">
                      <a16:creationId xmlns:a16="http://schemas.microsoft.com/office/drawing/2014/main" id="{D7120C6A-0466-3345-A914-17E684370AFC}"/>
                    </a:ext>
                  </a:extLst>
                </p:cNvPr>
                <p:cNvPicPr>
                  <a:picLocks noChangeAspect="1"/>
                </p:cNvPicPr>
                <p:nvPr/>
              </p:nvPicPr>
              <p:blipFill>
                <a:blip r:embed="rId4"/>
                <a:stretch>
                  <a:fillRect/>
                </a:stretch>
              </p:blipFill>
              <p:spPr>
                <a:xfrm>
                  <a:off x="597322" y="2108714"/>
                  <a:ext cx="225526" cy="230480"/>
                </a:xfrm>
                <a:prstGeom prst="rect">
                  <a:avLst/>
                </a:prstGeom>
                <a:grpFill/>
                <a:ln>
                  <a:noFill/>
                </a:ln>
              </p:spPr>
            </p:pic>
            <p:pic>
              <p:nvPicPr>
                <p:cNvPr id="320" name="Picture 319">
                  <a:extLst>
                    <a:ext uri="{FF2B5EF4-FFF2-40B4-BE49-F238E27FC236}">
                      <a16:creationId xmlns:a16="http://schemas.microsoft.com/office/drawing/2014/main" id="{8D1A02B0-558D-4246-8952-294B28AF5BA9}"/>
                    </a:ext>
                  </a:extLst>
                </p:cNvPr>
                <p:cNvPicPr>
                  <a:picLocks noChangeAspect="1"/>
                </p:cNvPicPr>
                <p:nvPr/>
              </p:nvPicPr>
              <p:blipFill>
                <a:blip r:embed="rId4"/>
                <a:stretch>
                  <a:fillRect/>
                </a:stretch>
              </p:blipFill>
              <p:spPr>
                <a:xfrm>
                  <a:off x="699078" y="1843719"/>
                  <a:ext cx="225526" cy="230480"/>
                </a:xfrm>
                <a:prstGeom prst="rect">
                  <a:avLst/>
                </a:prstGeom>
                <a:grpFill/>
                <a:ln>
                  <a:noFill/>
                </a:ln>
              </p:spPr>
            </p:pic>
            <p:pic>
              <p:nvPicPr>
                <p:cNvPr id="321" name="Picture 320">
                  <a:extLst>
                    <a:ext uri="{FF2B5EF4-FFF2-40B4-BE49-F238E27FC236}">
                      <a16:creationId xmlns:a16="http://schemas.microsoft.com/office/drawing/2014/main" id="{E5D156C4-67BB-F941-B189-47494F75C872}"/>
                    </a:ext>
                  </a:extLst>
                </p:cNvPr>
                <p:cNvPicPr>
                  <a:picLocks noChangeAspect="1"/>
                </p:cNvPicPr>
                <p:nvPr/>
              </p:nvPicPr>
              <p:blipFill>
                <a:blip r:embed="rId4"/>
                <a:stretch>
                  <a:fillRect/>
                </a:stretch>
              </p:blipFill>
              <p:spPr>
                <a:xfrm>
                  <a:off x="1168236" y="1814799"/>
                  <a:ext cx="225526" cy="230480"/>
                </a:xfrm>
                <a:prstGeom prst="rect">
                  <a:avLst/>
                </a:prstGeom>
                <a:grpFill/>
                <a:ln>
                  <a:noFill/>
                </a:ln>
              </p:spPr>
            </p:pic>
            <p:pic>
              <p:nvPicPr>
                <p:cNvPr id="322" name="Picture 321">
                  <a:extLst>
                    <a:ext uri="{FF2B5EF4-FFF2-40B4-BE49-F238E27FC236}">
                      <a16:creationId xmlns:a16="http://schemas.microsoft.com/office/drawing/2014/main" id="{D41F8046-3DD5-5042-AF34-40088932A728}"/>
                    </a:ext>
                  </a:extLst>
                </p:cNvPr>
                <p:cNvPicPr>
                  <a:picLocks noChangeAspect="1"/>
                </p:cNvPicPr>
                <p:nvPr/>
              </p:nvPicPr>
              <p:blipFill>
                <a:blip r:embed="rId4"/>
                <a:stretch>
                  <a:fillRect/>
                </a:stretch>
              </p:blipFill>
              <p:spPr>
                <a:xfrm>
                  <a:off x="937769" y="2045279"/>
                  <a:ext cx="225526" cy="230480"/>
                </a:xfrm>
                <a:prstGeom prst="rect">
                  <a:avLst/>
                </a:prstGeom>
                <a:grpFill/>
                <a:ln>
                  <a:noFill/>
                </a:ln>
              </p:spPr>
            </p:pic>
            <p:pic>
              <p:nvPicPr>
                <p:cNvPr id="323" name="Picture 322">
                  <a:extLst>
                    <a:ext uri="{FF2B5EF4-FFF2-40B4-BE49-F238E27FC236}">
                      <a16:creationId xmlns:a16="http://schemas.microsoft.com/office/drawing/2014/main" id="{2584C60E-FCD7-1648-9DB6-8E4B8568FA2E}"/>
                    </a:ext>
                  </a:extLst>
                </p:cNvPr>
                <p:cNvPicPr>
                  <a:picLocks noChangeAspect="1"/>
                </p:cNvPicPr>
                <p:nvPr/>
              </p:nvPicPr>
              <p:blipFill>
                <a:blip r:embed="rId4"/>
                <a:stretch>
                  <a:fillRect/>
                </a:stretch>
              </p:blipFill>
              <p:spPr>
                <a:xfrm>
                  <a:off x="942710" y="1670291"/>
                  <a:ext cx="225526" cy="230480"/>
                </a:xfrm>
                <a:prstGeom prst="rect">
                  <a:avLst/>
                </a:prstGeom>
                <a:grpFill/>
                <a:ln>
                  <a:noFill/>
                </a:ln>
              </p:spPr>
            </p:pic>
          </p:grpSp>
        </p:grpSp>
        <p:grpSp>
          <p:nvGrpSpPr>
            <p:cNvPr id="348" name="Group 347">
              <a:extLst>
                <a:ext uri="{FF2B5EF4-FFF2-40B4-BE49-F238E27FC236}">
                  <a16:creationId xmlns:a16="http://schemas.microsoft.com/office/drawing/2014/main" id="{FD9581B8-3F5B-7B46-B403-B501AA0DB87A}"/>
                </a:ext>
              </a:extLst>
            </p:cNvPr>
            <p:cNvGrpSpPr/>
            <p:nvPr/>
          </p:nvGrpSpPr>
          <p:grpSpPr>
            <a:xfrm>
              <a:off x="6697519" y="3072680"/>
              <a:ext cx="1086228" cy="1099926"/>
              <a:chOff x="731855" y="3972783"/>
              <a:chExt cx="2511634" cy="2197680"/>
            </a:xfrm>
          </p:grpSpPr>
          <p:pic>
            <p:nvPicPr>
              <p:cNvPr id="349" name="Picture 348">
                <a:extLst>
                  <a:ext uri="{FF2B5EF4-FFF2-40B4-BE49-F238E27FC236}">
                    <a16:creationId xmlns:a16="http://schemas.microsoft.com/office/drawing/2014/main" id="{8685264E-AF19-624A-A2E0-ACE4B8360A2B}"/>
                  </a:ext>
                </a:extLst>
              </p:cNvPr>
              <p:cNvPicPr>
                <a:picLocks noChangeAspect="1"/>
              </p:cNvPicPr>
              <p:nvPr/>
            </p:nvPicPr>
            <p:blipFill>
              <a:blip r:embed="rId5"/>
              <a:stretch>
                <a:fillRect/>
              </a:stretch>
            </p:blipFill>
            <p:spPr>
              <a:xfrm>
                <a:off x="731855" y="3972783"/>
                <a:ext cx="2511634" cy="2197680"/>
              </a:xfrm>
              <a:prstGeom prst="rect">
                <a:avLst/>
              </a:prstGeom>
            </p:spPr>
          </p:pic>
          <p:grpSp>
            <p:nvGrpSpPr>
              <p:cNvPr id="350" name="Group 349">
                <a:extLst>
                  <a:ext uri="{FF2B5EF4-FFF2-40B4-BE49-F238E27FC236}">
                    <a16:creationId xmlns:a16="http://schemas.microsoft.com/office/drawing/2014/main" id="{1B21C2C7-AAA4-8148-8D7F-273FA83BAA1F}"/>
                  </a:ext>
                </a:extLst>
              </p:cNvPr>
              <p:cNvGrpSpPr/>
              <p:nvPr/>
            </p:nvGrpSpPr>
            <p:grpSpPr>
              <a:xfrm>
                <a:off x="1148834" y="4377668"/>
                <a:ext cx="1659728" cy="1387909"/>
                <a:chOff x="597322" y="1670291"/>
                <a:chExt cx="796440" cy="668903"/>
              </a:xfrm>
              <a:solidFill>
                <a:schemeClr val="accent1"/>
              </a:solidFill>
            </p:grpSpPr>
            <p:pic>
              <p:nvPicPr>
                <p:cNvPr id="351" name="Picture 350">
                  <a:extLst>
                    <a:ext uri="{FF2B5EF4-FFF2-40B4-BE49-F238E27FC236}">
                      <a16:creationId xmlns:a16="http://schemas.microsoft.com/office/drawing/2014/main" id="{A7201BA9-947F-354F-9EBB-EFC868D243FF}"/>
                    </a:ext>
                  </a:extLst>
                </p:cNvPr>
                <p:cNvPicPr>
                  <a:picLocks noChangeAspect="1"/>
                </p:cNvPicPr>
                <p:nvPr/>
              </p:nvPicPr>
              <p:blipFill>
                <a:blip r:embed="rId4"/>
                <a:stretch>
                  <a:fillRect/>
                </a:stretch>
              </p:blipFill>
              <p:spPr>
                <a:xfrm>
                  <a:off x="597322" y="2108714"/>
                  <a:ext cx="225526" cy="230480"/>
                </a:xfrm>
                <a:prstGeom prst="rect">
                  <a:avLst/>
                </a:prstGeom>
                <a:grpFill/>
                <a:ln>
                  <a:noFill/>
                </a:ln>
              </p:spPr>
            </p:pic>
            <p:pic>
              <p:nvPicPr>
                <p:cNvPr id="352" name="Picture 351">
                  <a:extLst>
                    <a:ext uri="{FF2B5EF4-FFF2-40B4-BE49-F238E27FC236}">
                      <a16:creationId xmlns:a16="http://schemas.microsoft.com/office/drawing/2014/main" id="{EFCFA725-8EF2-A043-846A-EDEEC9261814}"/>
                    </a:ext>
                  </a:extLst>
                </p:cNvPr>
                <p:cNvPicPr>
                  <a:picLocks noChangeAspect="1"/>
                </p:cNvPicPr>
                <p:nvPr/>
              </p:nvPicPr>
              <p:blipFill>
                <a:blip r:embed="rId4"/>
                <a:stretch>
                  <a:fillRect/>
                </a:stretch>
              </p:blipFill>
              <p:spPr>
                <a:xfrm>
                  <a:off x="699078" y="1843719"/>
                  <a:ext cx="225526" cy="230480"/>
                </a:xfrm>
                <a:prstGeom prst="rect">
                  <a:avLst/>
                </a:prstGeom>
                <a:grpFill/>
                <a:ln>
                  <a:noFill/>
                </a:ln>
              </p:spPr>
            </p:pic>
            <p:pic>
              <p:nvPicPr>
                <p:cNvPr id="353" name="Picture 352">
                  <a:extLst>
                    <a:ext uri="{FF2B5EF4-FFF2-40B4-BE49-F238E27FC236}">
                      <a16:creationId xmlns:a16="http://schemas.microsoft.com/office/drawing/2014/main" id="{43B148B2-F092-DF49-8BDD-98241C3A41C3}"/>
                    </a:ext>
                  </a:extLst>
                </p:cNvPr>
                <p:cNvPicPr>
                  <a:picLocks noChangeAspect="1"/>
                </p:cNvPicPr>
                <p:nvPr/>
              </p:nvPicPr>
              <p:blipFill>
                <a:blip r:embed="rId4"/>
                <a:stretch>
                  <a:fillRect/>
                </a:stretch>
              </p:blipFill>
              <p:spPr>
                <a:xfrm>
                  <a:off x="1168236" y="1814799"/>
                  <a:ext cx="225526" cy="230480"/>
                </a:xfrm>
                <a:prstGeom prst="rect">
                  <a:avLst/>
                </a:prstGeom>
                <a:grpFill/>
                <a:ln>
                  <a:noFill/>
                </a:ln>
              </p:spPr>
            </p:pic>
            <p:pic>
              <p:nvPicPr>
                <p:cNvPr id="354" name="Picture 353">
                  <a:extLst>
                    <a:ext uri="{FF2B5EF4-FFF2-40B4-BE49-F238E27FC236}">
                      <a16:creationId xmlns:a16="http://schemas.microsoft.com/office/drawing/2014/main" id="{073562B6-F20C-F94F-88D0-36C8F1DFCE43}"/>
                    </a:ext>
                  </a:extLst>
                </p:cNvPr>
                <p:cNvPicPr>
                  <a:picLocks noChangeAspect="1"/>
                </p:cNvPicPr>
                <p:nvPr/>
              </p:nvPicPr>
              <p:blipFill>
                <a:blip r:embed="rId4"/>
                <a:stretch>
                  <a:fillRect/>
                </a:stretch>
              </p:blipFill>
              <p:spPr>
                <a:xfrm>
                  <a:off x="937769" y="2045279"/>
                  <a:ext cx="225526" cy="230480"/>
                </a:xfrm>
                <a:prstGeom prst="rect">
                  <a:avLst/>
                </a:prstGeom>
                <a:grpFill/>
                <a:ln>
                  <a:noFill/>
                </a:ln>
              </p:spPr>
            </p:pic>
            <p:pic>
              <p:nvPicPr>
                <p:cNvPr id="355" name="Picture 354">
                  <a:extLst>
                    <a:ext uri="{FF2B5EF4-FFF2-40B4-BE49-F238E27FC236}">
                      <a16:creationId xmlns:a16="http://schemas.microsoft.com/office/drawing/2014/main" id="{C6FD889E-A362-654F-A659-23F6FD6DD103}"/>
                    </a:ext>
                  </a:extLst>
                </p:cNvPr>
                <p:cNvPicPr>
                  <a:picLocks noChangeAspect="1"/>
                </p:cNvPicPr>
                <p:nvPr/>
              </p:nvPicPr>
              <p:blipFill>
                <a:blip r:embed="rId4"/>
                <a:stretch>
                  <a:fillRect/>
                </a:stretch>
              </p:blipFill>
              <p:spPr>
                <a:xfrm>
                  <a:off x="942710" y="1670291"/>
                  <a:ext cx="225526" cy="230480"/>
                </a:xfrm>
                <a:prstGeom prst="rect">
                  <a:avLst/>
                </a:prstGeom>
                <a:grpFill/>
                <a:ln>
                  <a:noFill/>
                </a:ln>
              </p:spPr>
            </p:pic>
          </p:grpSp>
        </p:grpSp>
        <p:grpSp>
          <p:nvGrpSpPr>
            <p:cNvPr id="356" name="Group 355">
              <a:extLst>
                <a:ext uri="{FF2B5EF4-FFF2-40B4-BE49-F238E27FC236}">
                  <a16:creationId xmlns:a16="http://schemas.microsoft.com/office/drawing/2014/main" id="{9D28C93E-7117-094D-81B1-DE8CCA4EED41}"/>
                </a:ext>
              </a:extLst>
            </p:cNvPr>
            <p:cNvGrpSpPr/>
            <p:nvPr/>
          </p:nvGrpSpPr>
          <p:grpSpPr>
            <a:xfrm>
              <a:off x="8638680" y="2983672"/>
              <a:ext cx="1086228" cy="1099926"/>
              <a:chOff x="731855" y="3972783"/>
              <a:chExt cx="2511634" cy="2197680"/>
            </a:xfrm>
          </p:grpSpPr>
          <p:pic>
            <p:nvPicPr>
              <p:cNvPr id="357" name="Picture 356">
                <a:extLst>
                  <a:ext uri="{FF2B5EF4-FFF2-40B4-BE49-F238E27FC236}">
                    <a16:creationId xmlns:a16="http://schemas.microsoft.com/office/drawing/2014/main" id="{97B5F7B8-31C6-0A46-9125-6ECD1490DDA7}"/>
                  </a:ext>
                </a:extLst>
              </p:cNvPr>
              <p:cNvPicPr>
                <a:picLocks noChangeAspect="1"/>
              </p:cNvPicPr>
              <p:nvPr/>
            </p:nvPicPr>
            <p:blipFill>
              <a:blip r:embed="rId5"/>
              <a:stretch>
                <a:fillRect/>
              </a:stretch>
            </p:blipFill>
            <p:spPr>
              <a:xfrm>
                <a:off x="731855" y="3972783"/>
                <a:ext cx="2511634" cy="2197680"/>
              </a:xfrm>
              <a:prstGeom prst="rect">
                <a:avLst/>
              </a:prstGeom>
            </p:spPr>
          </p:pic>
          <p:grpSp>
            <p:nvGrpSpPr>
              <p:cNvPr id="358" name="Group 357">
                <a:extLst>
                  <a:ext uri="{FF2B5EF4-FFF2-40B4-BE49-F238E27FC236}">
                    <a16:creationId xmlns:a16="http://schemas.microsoft.com/office/drawing/2014/main" id="{EDCED55E-F59A-3645-AD81-EE32A00904BA}"/>
                  </a:ext>
                </a:extLst>
              </p:cNvPr>
              <p:cNvGrpSpPr/>
              <p:nvPr/>
            </p:nvGrpSpPr>
            <p:grpSpPr>
              <a:xfrm>
                <a:off x="1148834" y="4377668"/>
                <a:ext cx="1659728" cy="1387909"/>
                <a:chOff x="597322" y="1670291"/>
                <a:chExt cx="796440" cy="668903"/>
              </a:xfrm>
              <a:solidFill>
                <a:schemeClr val="accent1"/>
              </a:solidFill>
            </p:grpSpPr>
            <p:pic>
              <p:nvPicPr>
                <p:cNvPr id="359" name="Picture 358">
                  <a:extLst>
                    <a:ext uri="{FF2B5EF4-FFF2-40B4-BE49-F238E27FC236}">
                      <a16:creationId xmlns:a16="http://schemas.microsoft.com/office/drawing/2014/main" id="{6825730E-FC60-304C-96C7-862B6281CE31}"/>
                    </a:ext>
                  </a:extLst>
                </p:cNvPr>
                <p:cNvPicPr>
                  <a:picLocks noChangeAspect="1"/>
                </p:cNvPicPr>
                <p:nvPr/>
              </p:nvPicPr>
              <p:blipFill>
                <a:blip r:embed="rId4"/>
                <a:stretch>
                  <a:fillRect/>
                </a:stretch>
              </p:blipFill>
              <p:spPr>
                <a:xfrm>
                  <a:off x="597322" y="2108714"/>
                  <a:ext cx="225526" cy="230480"/>
                </a:xfrm>
                <a:prstGeom prst="rect">
                  <a:avLst/>
                </a:prstGeom>
                <a:grpFill/>
                <a:ln>
                  <a:noFill/>
                </a:ln>
              </p:spPr>
            </p:pic>
            <p:pic>
              <p:nvPicPr>
                <p:cNvPr id="360" name="Picture 359">
                  <a:extLst>
                    <a:ext uri="{FF2B5EF4-FFF2-40B4-BE49-F238E27FC236}">
                      <a16:creationId xmlns:a16="http://schemas.microsoft.com/office/drawing/2014/main" id="{9F4D235E-361F-B548-9B95-010E5B623BF7}"/>
                    </a:ext>
                  </a:extLst>
                </p:cNvPr>
                <p:cNvPicPr>
                  <a:picLocks noChangeAspect="1"/>
                </p:cNvPicPr>
                <p:nvPr/>
              </p:nvPicPr>
              <p:blipFill>
                <a:blip r:embed="rId4"/>
                <a:stretch>
                  <a:fillRect/>
                </a:stretch>
              </p:blipFill>
              <p:spPr>
                <a:xfrm>
                  <a:off x="699078" y="1843719"/>
                  <a:ext cx="225526" cy="230480"/>
                </a:xfrm>
                <a:prstGeom prst="rect">
                  <a:avLst/>
                </a:prstGeom>
                <a:grpFill/>
                <a:ln>
                  <a:noFill/>
                </a:ln>
              </p:spPr>
            </p:pic>
            <p:pic>
              <p:nvPicPr>
                <p:cNvPr id="361" name="Picture 360">
                  <a:extLst>
                    <a:ext uri="{FF2B5EF4-FFF2-40B4-BE49-F238E27FC236}">
                      <a16:creationId xmlns:a16="http://schemas.microsoft.com/office/drawing/2014/main" id="{DA60152D-2D3B-2B4B-BE8D-E26260DCB567}"/>
                    </a:ext>
                  </a:extLst>
                </p:cNvPr>
                <p:cNvPicPr>
                  <a:picLocks noChangeAspect="1"/>
                </p:cNvPicPr>
                <p:nvPr/>
              </p:nvPicPr>
              <p:blipFill>
                <a:blip r:embed="rId4"/>
                <a:stretch>
                  <a:fillRect/>
                </a:stretch>
              </p:blipFill>
              <p:spPr>
                <a:xfrm>
                  <a:off x="1168236" y="1814799"/>
                  <a:ext cx="225526" cy="230480"/>
                </a:xfrm>
                <a:prstGeom prst="rect">
                  <a:avLst/>
                </a:prstGeom>
                <a:grpFill/>
                <a:ln>
                  <a:noFill/>
                </a:ln>
              </p:spPr>
            </p:pic>
            <p:pic>
              <p:nvPicPr>
                <p:cNvPr id="362" name="Picture 361">
                  <a:extLst>
                    <a:ext uri="{FF2B5EF4-FFF2-40B4-BE49-F238E27FC236}">
                      <a16:creationId xmlns:a16="http://schemas.microsoft.com/office/drawing/2014/main" id="{41CC7633-D791-1B48-BDD6-DB8E8520E1C6}"/>
                    </a:ext>
                  </a:extLst>
                </p:cNvPr>
                <p:cNvPicPr>
                  <a:picLocks noChangeAspect="1"/>
                </p:cNvPicPr>
                <p:nvPr/>
              </p:nvPicPr>
              <p:blipFill>
                <a:blip r:embed="rId4"/>
                <a:stretch>
                  <a:fillRect/>
                </a:stretch>
              </p:blipFill>
              <p:spPr>
                <a:xfrm>
                  <a:off x="937769" y="2045279"/>
                  <a:ext cx="225526" cy="230480"/>
                </a:xfrm>
                <a:prstGeom prst="rect">
                  <a:avLst/>
                </a:prstGeom>
                <a:grpFill/>
                <a:ln>
                  <a:noFill/>
                </a:ln>
              </p:spPr>
            </p:pic>
            <p:pic>
              <p:nvPicPr>
                <p:cNvPr id="363" name="Picture 362">
                  <a:extLst>
                    <a:ext uri="{FF2B5EF4-FFF2-40B4-BE49-F238E27FC236}">
                      <a16:creationId xmlns:a16="http://schemas.microsoft.com/office/drawing/2014/main" id="{8DC2D352-7BD3-B44D-B90D-34302AD43C38}"/>
                    </a:ext>
                  </a:extLst>
                </p:cNvPr>
                <p:cNvPicPr>
                  <a:picLocks noChangeAspect="1"/>
                </p:cNvPicPr>
                <p:nvPr/>
              </p:nvPicPr>
              <p:blipFill>
                <a:blip r:embed="rId4"/>
                <a:stretch>
                  <a:fillRect/>
                </a:stretch>
              </p:blipFill>
              <p:spPr>
                <a:xfrm>
                  <a:off x="942710" y="1670291"/>
                  <a:ext cx="225526" cy="230480"/>
                </a:xfrm>
                <a:prstGeom prst="rect">
                  <a:avLst/>
                </a:prstGeom>
                <a:grpFill/>
                <a:ln>
                  <a:noFill/>
                </a:ln>
              </p:spPr>
            </p:pic>
          </p:grpSp>
        </p:grpSp>
      </p:grpSp>
      <p:grpSp>
        <p:nvGrpSpPr>
          <p:cNvPr id="364" name="Group 363">
            <a:extLst>
              <a:ext uri="{FF2B5EF4-FFF2-40B4-BE49-F238E27FC236}">
                <a16:creationId xmlns:a16="http://schemas.microsoft.com/office/drawing/2014/main" id="{7D40EE1F-D11F-2143-A1DE-F41C3BC34935}"/>
              </a:ext>
            </a:extLst>
          </p:cNvPr>
          <p:cNvGrpSpPr/>
          <p:nvPr/>
        </p:nvGrpSpPr>
        <p:grpSpPr>
          <a:xfrm>
            <a:off x="4298441" y="471796"/>
            <a:ext cx="1186588" cy="1544206"/>
            <a:chOff x="3520180" y="1035448"/>
            <a:chExt cx="3287171" cy="2673436"/>
          </a:xfrm>
        </p:grpSpPr>
        <p:pic>
          <p:nvPicPr>
            <p:cNvPr id="365" name="Picture 364">
              <a:extLst>
                <a:ext uri="{FF2B5EF4-FFF2-40B4-BE49-F238E27FC236}">
                  <a16:creationId xmlns:a16="http://schemas.microsoft.com/office/drawing/2014/main" id="{7D77247B-3B77-7A4E-95C4-C7684B01C061}"/>
                </a:ext>
              </a:extLst>
            </p:cNvPr>
            <p:cNvPicPr>
              <a:picLocks noChangeAspect="1"/>
            </p:cNvPicPr>
            <p:nvPr/>
          </p:nvPicPr>
          <p:blipFill>
            <a:blip r:embed="rId3"/>
            <a:stretch>
              <a:fillRect/>
            </a:stretch>
          </p:blipFill>
          <p:spPr>
            <a:xfrm rot="784013">
              <a:off x="3520180" y="1035448"/>
              <a:ext cx="3287171" cy="2673436"/>
            </a:xfrm>
            <a:prstGeom prst="rect">
              <a:avLst/>
            </a:prstGeom>
          </p:spPr>
        </p:pic>
        <p:grpSp>
          <p:nvGrpSpPr>
            <p:cNvPr id="366" name="Group 365">
              <a:extLst>
                <a:ext uri="{FF2B5EF4-FFF2-40B4-BE49-F238E27FC236}">
                  <a16:creationId xmlns:a16="http://schemas.microsoft.com/office/drawing/2014/main" id="{DFC8F2A6-580B-9541-BCEF-25A86F3034F4}"/>
                </a:ext>
              </a:extLst>
            </p:cNvPr>
            <p:cNvGrpSpPr/>
            <p:nvPr/>
          </p:nvGrpSpPr>
          <p:grpSpPr>
            <a:xfrm rot="965951">
              <a:off x="4365827" y="2053043"/>
              <a:ext cx="1267434" cy="798758"/>
              <a:chOff x="597322" y="1670291"/>
              <a:chExt cx="796440" cy="668903"/>
            </a:xfrm>
          </p:grpSpPr>
          <p:pic>
            <p:nvPicPr>
              <p:cNvPr id="367" name="Picture 366">
                <a:extLst>
                  <a:ext uri="{FF2B5EF4-FFF2-40B4-BE49-F238E27FC236}">
                    <a16:creationId xmlns:a16="http://schemas.microsoft.com/office/drawing/2014/main" id="{D89E2F2E-D051-AC49-A3B3-3CB2226F1C30}"/>
                  </a:ext>
                </a:extLst>
              </p:cNvPr>
              <p:cNvPicPr>
                <a:picLocks noChangeAspect="1"/>
              </p:cNvPicPr>
              <p:nvPr/>
            </p:nvPicPr>
            <p:blipFill>
              <a:blip r:embed="rId4"/>
              <a:stretch>
                <a:fillRect/>
              </a:stretch>
            </p:blipFill>
            <p:spPr>
              <a:xfrm>
                <a:off x="597322" y="2108714"/>
                <a:ext cx="225526" cy="230480"/>
              </a:xfrm>
              <a:prstGeom prst="rect">
                <a:avLst/>
              </a:prstGeom>
              <a:solidFill>
                <a:schemeClr val="accent1"/>
              </a:solidFill>
              <a:ln>
                <a:noFill/>
              </a:ln>
            </p:spPr>
          </p:pic>
          <p:pic>
            <p:nvPicPr>
              <p:cNvPr id="368" name="Picture 367">
                <a:extLst>
                  <a:ext uri="{FF2B5EF4-FFF2-40B4-BE49-F238E27FC236}">
                    <a16:creationId xmlns:a16="http://schemas.microsoft.com/office/drawing/2014/main" id="{9CAB294E-EF19-634B-9E0B-1683D7D3E252}"/>
                  </a:ext>
                </a:extLst>
              </p:cNvPr>
              <p:cNvPicPr>
                <a:picLocks noChangeAspect="1"/>
              </p:cNvPicPr>
              <p:nvPr/>
            </p:nvPicPr>
            <p:blipFill>
              <a:blip r:embed="rId4"/>
              <a:stretch>
                <a:fillRect/>
              </a:stretch>
            </p:blipFill>
            <p:spPr>
              <a:xfrm>
                <a:off x="699078" y="1843719"/>
                <a:ext cx="225526" cy="230480"/>
              </a:xfrm>
              <a:prstGeom prst="rect">
                <a:avLst/>
              </a:prstGeom>
              <a:solidFill>
                <a:schemeClr val="accent1"/>
              </a:solidFill>
              <a:ln>
                <a:noFill/>
              </a:ln>
            </p:spPr>
          </p:pic>
          <p:pic>
            <p:nvPicPr>
              <p:cNvPr id="369" name="Picture 368">
                <a:extLst>
                  <a:ext uri="{FF2B5EF4-FFF2-40B4-BE49-F238E27FC236}">
                    <a16:creationId xmlns:a16="http://schemas.microsoft.com/office/drawing/2014/main" id="{26059CBE-703B-9C4A-8010-2AA42DF9D22A}"/>
                  </a:ext>
                </a:extLst>
              </p:cNvPr>
              <p:cNvPicPr>
                <a:picLocks noChangeAspect="1"/>
              </p:cNvPicPr>
              <p:nvPr/>
            </p:nvPicPr>
            <p:blipFill>
              <a:blip r:embed="rId4"/>
              <a:stretch>
                <a:fillRect/>
              </a:stretch>
            </p:blipFill>
            <p:spPr>
              <a:xfrm>
                <a:off x="1168236" y="1814799"/>
                <a:ext cx="225526" cy="230480"/>
              </a:xfrm>
              <a:prstGeom prst="rect">
                <a:avLst/>
              </a:prstGeom>
              <a:solidFill>
                <a:schemeClr val="accent1"/>
              </a:solidFill>
              <a:ln>
                <a:noFill/>
              </a:ln>
            </p:spPr>
          </p:pic>
          <p:pic>
            <p:nvPicPr>
              <p:cNvPr id="370" name="Picture 369">
                <a:extLst>
                  <a:ext uri="{FF2B5EF4-FFF2-40B4-BE49-F238E27FC236}">
                    <a16:creationId xmlns:a16="http://schemas.microsoft.com/office/drawing/2014/main" id="{F13931B3-189D-E44C-9A73-B82BDF2E53BB}"/>
                  </a:ext>
                </a:extLst>
              </p:cNvPr>
              <p:cNvPicPr>
                <a:picLocks noChangeAspect="1"/>
              </p:cNvPicPr>
              <p:nvPr/>
            </p:nvPicPr>
            <p:blipFill>
              <a:blip r:embed="rId4"/>
              <a:stretch>
                <a:fillRect/>
              </a:stretch>
            </p:blipFill>
            <p:spPr>
              <a:xfrm>
                <a:off x="937769" y="2045279"/>
                <a:ext cx="225526" cy="230480"/>
              </a:xfrm>
              <a:prstGeom prst="rect">
                <a:avLst/>
              </a:prstGeom>
              <a:solidFill>
                <a:schemeClr val="accent1"/>
              </a:solidFill>
              <a:ln>
                <a:noFill/>
              </a:ln>
            </p:spPr>
          </p:pic>
          <p:pic>
            <p:nvPicPr>
              <p:cNvPr id="371" name="Picture 370">
                <a:extLst>
                  <a:ext uri="{FF2B5EF4-FFF2-40B4-BE49-F238E27FC236}">
                    <a16:creationId xmlns:a16="http://schemas.microsoft.com/office/drawing/2014/main" id="{4CA8A92C-AD06-A944-B67C-46A0C6C7EFCA}"/>
                  </a:ext>
                </a:extLst>
              </p:cNvPr>
              <p:cNvPicPr>
                <a:picLocks noChangeAspect="1"/>
              </p:cNvPicPr>
              <p:nvPr/>
            </p:nvPicPr>
            <p:blipFill>
              <a:blip r:embed="rId4"/>
              <a:stretch>
                <a:fillRect/>
              </a:stretch>
            </p:blipFill>
            <p:spPr>
              <a:xfrm>
                <a:off x="942710" y="1670291"/>
                <a:ext cx="225526" cy="230480"/>
              </a:xfrm>
              <a:prstGeom prst="rect">
                <a:avLst/>
              </a:prstGeom>
              <a:solidFill>
                <a:schemeClr val="accent1"/>
              </a:solidFill>
              <a:ln>
                <a:noFill/>
              </a:ln>
            </p:spPr>
          </p:pic>
        </p:grpSp>
      </p:grpSp>
      <p:grpSp>
        <p:nvGrpSpPr>
          <p:cNvPr id="9" name="Group 8">
            <a:extLst>
              <a:ext uri="{FF2B5EF4-FFF2-40B4-BE49-F238E27FC236}">
                <a16:creationId xmlns:a16="http://schemas.microsoft.com/office/drawing/2014/main" id="{0BB95255-F262-A940-A51E-93D2AB23A0FF}"/>
              </a:ext>
            </a:extLst>
          </p:cNvPr>
          <p:cNvGrpSpPr/>
          <p:nvPr/>
        </p:nvGrpSpPr>
        <p:grpSpPr>
          <a:xfrm>
            <a:off x="4366764" y="2002834"/>
            <a:ext cx="5380638" cy="1669968"/>
            <a:chOff x="4332107" y="1496579"/>
            <a:chExt cx="5380638" cy="1669968"/>
          </a:xfrm>
        </p:grpSpPr>
        <p:grpSp>
          <p:nvGrpSpPr>
            <p:cNvPr id="332" name="Group 331">
              <a:extLst>
                <a:ext uri="{FF2B5EF4-FFF2-40B4-BE49-F238E27FC236}">
                  <a16:creationId xmlns:a16="http://schemas.microsoft.com/office/drawing/2014/main" id="{F1A58ECE-EF49-3E4B-AB20-90FA49A4CC04}"/>
                </a:ext>
              </a:extLst>
            </p:cNvPr>
            <p:cNvGrpSpPr/>
            <p:nvPr/>
          </p:nvGrpSpPr>
          <p:grpSpPr>
            <a:xfrm>
              <a:off x="8526157" y="1496579"/>
              <a:ext cx="1186588" cy="1544206"/>
              <a:chOff x="3520180" y="1035448"/>
              <a:chExt cx="3287171" cy="2673436"/>
            </a:xfrm>
          </p:grpSpPr>
          <p:pic>
            <p:nvPicPr>
              <p:cNvPr id="333" name="Picture 332">
                <a:extLst>
                  <a:ext uri="{FF2B5EF4-FFF2-40B4-BE49-F238E27FC236}">
                    <a16:creationId xmlns:a16="http://schemas.microsoft.com/office/drawing/2014/main" id="{5E6624C9-08D8-5546-9973-2FC5D97FCBAE}"/>
                  </a:ext>
                </a:extLst>
              </p:cNvPr>
              <p:cNvPicPr>
                <a:picLocks noChangeAspect="1"/>
              </p:cNvPicPr>
              <p:nvPr/>
            </p:nvPicPr>
            <p:blipFill>
              <a:blip r:embed="rId3"/>
              <a:stretch>
                <a:fillRect/>
              </a:stretch>
            </p:blipFill>
            <p:spPr>
              <a:xfrm rot="784013">
                <a:off x="3520180" y="1035448"/>
                <a:ext cx="3287171" cy="2673436"/>
              </a:xfrm>
              <a:prstGeom prst="rect">
                <a:avLst/>
              </a:prstGeom>
            </p:spPr>
          </p:pic>
          <p:grpSp>
            <p:nvGrpSpPr>
              <p:cNvPr id="334" name="Group 333">
                <a:extLst>
                  <a:ext uri="{FF2B5EF4-FFF2-40B4-BE49-F238E27FC236}">
                    <a16:creationId xmlns:a16="http://schemas.microsoft.com/office/drawing/2014/main" id="{7081A05F-3A1A-9F40-90A4-1C0FEA382F04}"/>
                  </a:ext>
                </a:extLst>
              </p:cNvPr>
              <p:cNvGrpSpPr/>
              <p:nvPr/>
            </p:nvGrpSpPr>
            <p:grpSpPr>
              <a:xfrm rot="965951">
                <a:off x="4365827" y="2053043"/>
                <a:ext cx="1267434" cy="798758"/>
                <a:chOff x="597322" y="1670291"/>
                <a:chExt cx="796440" cy="668903"/>
              </a:xfrm>
            </p:grpSpPr>
            <p:pic>
              <p:nvPicPr>
                <p:cNvPr id="335" name="Picture 334">
                  <a:extLst>
                    <a:ext uri="{FF2B5EF4-FFF2-40B4-BE49-F238E27FC236}">
                      <a16:creationId xmlns:a16="http://schemas.microsoft.com/office/drawing/2014/main" id="{DAF310B7-E3B8-384F-8E4E-B5E43BD7673E}"/>
                    </a:ext>
                  </a:extLst>
                </p:cNvPr>
                <p:cNvPicPr>
                  <a:picLocks noChangeAspect="1"/>
                </p:cNvPicPr>
                <p:nvPr/>
              </p:nvPicPr>
              <p:blipFill>
                <a:blip r:embed="rId4"/>
                <a:stretch>
                  <a:fillRect/>
                </a:stretch>
              </p:blipFill>
              <p:spPr>
                <a:xfrm>
                  <a:off x="597322" y="2108714"/>
                  <a:ext cx="225526" cy="230480"/>
                </a:xfrm>
                <a:prstGeom prst="rect">
                  <a:avLst/>
                </a:prstGeom>
                <a:solidFill>
                  <a:schemeClr val="accent1"/>
                </a:solidFill>
                <a:ln>
                  <a:noFill/>
                </a:ln>
              </p:spPr>
            </p:pic>
            <p:pic>
              <p:nvPicPr>
                <p:cNvPr id="336" name="Picture 335">
                  <a:extLst>
                    <a:ext uri="{FF2B5EF4-FFF2-40B4-BE49-F238E27FC236}">
                      <a16:creationId xmlns:a16="http://schemas.microsoft.com/office/drawing/2014/main" id="{F581C523-A679-B24A-B452-6D6EB244E612}"/>
                    </a:ext>
                  </a:extLst>
                </p:cNvPr>
                <p:cNvPicPr>
                  <a:picLocks noChangeAspect="1"/>
                </p:cNvPicPr>
                <p:nvPr/>
              </p:nvPicPr>
              <p:blipFill>
                <a:blip r:embed="rId4"/>
                <a:stretch>
                  <a:fillRect/>
                </a:stretch>
              </p:blipFill>
              <p:spPr>
                <a:xfrm>
                  <a:off x="699078" y="1843719"/>
                  <a:ext cx="225526" cy="230480"/>
                </a:xfrm>
                <a:prstGeom prst="rect">
                  <a:avLst/>
                </a:prstGeom>
                <a:solidFill>
                  <a:schemeClr val="accent1"/>
                </a:solidFill>
                <a:ln>
                  <a:noFill/>
                </a:ln>
              </p:spPr>
            </p:pic>
            <p:pic>
              <p:nvPicPr>
                <p:cNvPr id="337" name="Picture 336">
                  <a:extLst>
                    <a:ext uri="{FF2B5EF4-FFF2-40B4-BE49-F238E27FC236}">
                      <a16:creationId xmlns:a16="http://schemas.microsoft.com/office/drawing/2014/main" id="{9C85D902-AFFB-0B44-8EAA-29B08EC29FBA}"/>
                    </a:ext>
                  </a:extLst>
                </p:cNvPr>
                <p:cNvPicPr>
                  <a:picLocks noChangeAspect="1"/>
                </p:cNvPicPr>
                <p:nvPr/>
              </p:nvPicPr>
              <p:blipFill>
                <a:blip r:embed="rId4"/>
                <a:stretch>
                  <a:fillRect/>
                </a:stretch>
              </p:blipFill>
              <p:spPr>
                <a:xfrm>
                  <a:off x="1168236" y="1814799"/>
                  <a:ext cx="225526" cy="230480"/>
                </a:xfrm>
                <a:prstGeom prst="rect">
                  <a:avLst/>
                </a:prstGeom>
                <a:solidFill>
                  <a:schemeClr val="accent1"/>
                </a:solidFill>
                <a:ln>
                  <a:noFill/>
                </a:ln>
              </p:spPr>
            </p:pic>
            <p:pic>
              <p:nvPicPr>
                <p:cNvPr id="338" name="Picture 337">
                  <a:extLst>
                    <a:ext uri="{FF2B5EF4-FFF2-40B4-BE49-F238E27FC236}">
                      <a16:creationId xmlns:a16="http://schemas.microsoft.com/office/drawing/2014/main" id="{05E93849-369F-D046-9670-156673330BC5}"/>
                    </a:ext>
                  </a:extLst>
                </p:cNvPr>
                <p:cNvPicPr>
                  <a:picLocks noChangeAspect="1"/>
                </p:cNvPicPr>
                <p:nvPr/>
              </p:nvPicPr>
              <p:blipFill>
                <a:blip r:embed="rId4"/>
                <a:stretch>
                  <a:fillRect/>
                </a:stretch>
              </p:blipFill>
              <p:spPr>
                <a:xfrm>
                  <a:off x="937769" y="2045279"/>
                  <a:ext cx="225526" cy="230480"/>
                </a:xfrm>
                <a:prstGeom prst="rect">
                  <a:avLst/>
                </a:prstGeom>
                <a:solidFill>
                  <a:schemeClr val="accent1"/>
                </a:solidFill>
                <a:ln>
                  <a:noFill/>
                </a:ln>
              </p:spPr>
            </p:pic>
            <p:pic>
              <p:nvPicPr>
                <p:cNvPr id="339" name="Picture 338">
                  <a:extLst>
                    <a:ext uri="{FF2B5EF4-FFF2-40B4-BE49-F238E27FC236}">
                      <a16:creationId xmlns:a16="http://schemas.microsoft.com/office/drawing/2014/main" id="{3303CDB4-A16E-B14F-B03F-F61CF51C626A}"/>
                    </a:ext>
                  </a:extLst>
                </p:cNvPr>
                <p:cNvPicPr>
                  <a:picLocks noChangeAspect="1"/>
                </p:cNvPicPr>
                <p:nvPr/>
              </p:nvPicPr>
              <p:blipFill>
                <a:blip r:embed="rId4"/>
                <a:stretch>
                  <a:fillRect/>
                </a:stretch>
              </p:blipFill>
              <p:spPr>
                <a:xfrm>
                  <a:off x="942710" y="1670291"/>
                  <a:ext cx="225526" cy="230480"/>
                </a:xfrm>
                <a:prstGeom prst="rect">
                  <a:avLst/>
                </a:prstGeom>
                <a:solidFill>
                  <a:schemeClr val="accent1"/>
                </a:solidFill>
                <a:ln>
                  <a:noFill/>
                </a:ln>
              </p:spPr>
            </p:pic>
          </p:grpSp>
        </p:grpSp>
        <p:grpSp>
          <p:nvGrpSpPr>
            <p:cNvPr id="340" name="Group 339">
              <a:extLst>
                <a:ext uri="{FF2B5EF4-FFF2-40B4-BE49-F238E27FC236}">
                  <a16:creationId xmlns:a16="http://schemas.microsoft.com/office/drawing/2014/main" id="{A5FE23C0-6420-8245-B307-3DD531F9D072}"/>
                </a:ext>
              </a:extLst>
            </p:cNvPr>
            <p:cNvGrpSpPr/>
            <p:nvPr/>
          </p:nvGrpSpPr>
          <p:grpSpPr>
            <a:xfrm>
              <a:off x="6552082" y="1577007"/>
              <a:ext cx="1186588" cy="1544206"/>
              <a:chOff x="3520180" y="1035448"/>
              <a:chExt cx="3287171" cy="2673436"/>
            </a:xfrm>
          </p:grpSpPr>
          <p:pic>
            <p:nvPicPr>
              <p:cNvPr id="341" name="Picture 340">
                <a:extLst>
                  <a:ext uri="{FF2B5EF4-FFF2-40B4-BE49-F238E27FC236}">
                    <a16:creationId xmlns:a16="http://schemas.microsoft.com/office/drawing/2014/main" id="{69CBCC05-C2D3-E747-A883-6FB7C6C0B638}"/>
                  </a:ext>
                </a:extLst>
              </p:cNvPr>
              <p:cNvPicPr>
                <a:picLocks noChangeAspect="1"/>
              </p:cNvPicPr>
              <p:nvPr/>
            </p:nvPicPr>
            <p:blipFill>
              <a:blip r:embed="rId3"/>
              <a:stretch>
                <a:fillRect/>
              </a:stretch>
            </p:blipFill>
            <p:spPr>
              <a:xfrm rot="784013">
                <a:off x="3520180" y="1035448"/>
                <a:ext cx="3287171" cy="2673436"/>
              </a:xfrm>
              <a:prstGeom prst="rect">
                <a:avLst/>
              </a:prstGeom>
            </p:spPr>
          </p:pic>
          <p:grpSp>
            <p:nvGrpSpPr>
              <p:cNvPr id="342" name="Group 341">
                <a:extLst>
                  <a:ext uri="{FF2B5EF4-FFF2-40B4-BE49-F238E27FC236}">
                    <a16:creationId xmlns:a16="http://schemas.microsoft.com/office/drawing/2014/main" id="{6B1BF822-54EC-E54C-9796-9233BDECF35C}"/>
                  </a:ext>
                </a:extLst>
              </p:cNvPr>
              <p:cNvGrpSpPr/>
              <p:nvPr/>
            </p:nvGrpSpPr>
            <p:grpSpPr>
              <a:xfrm rot="965951">
                <a:off x="4365827" y="2053043"/>
                <a:ext cx="1267434" cy="798758"/>
                <a:chOff x="597322" y="1670291"/>
                <a:chExt cx="796440" cy="668903"/>
              </a:xfrm>
            </p:grpSpPr>
            <p:pic>
              <p:nvPicPr>
                <p:cNvPr id="343" name="Picture 342">
                  <a:extLst>
                    <a:ext uri="{FF2B5EF4-FFF2-40B4-BE49-F238E27FC236}">
                      <a16:creationId xmlns:a16="http://schemas.microsoft.com/office/drawing/2014/main" id="{C552EF8F-2C1F-154B-9398-FC3337BE44AA}"/>
                    </a:ext>
                  </a:extLst>
                </p:cNvPr>
                <p:cNvPicPr>
                  <a:picLocks noChangeAspect="1"/>
                </p:cNvPicPr>
                <p:nvPr/>
              </p:nvPicPr>
              <p:blipFill>
                <a:blip r:embed="rId4"/>
                <a:stretch>
                  <a:fillRect/>
                </a:stretch>
              </p:blipFill>
              <p:spPr>
                <a:xfrm>
                  <a:off x="597322" y="2108714"/>
                  <a:ext cx="225526" cy="230480"/>
                </a:xfrm>
                <a:prstGeom prst="rect">
                  <a:avLst/>
                </a:prstGeom>
                <a:solidFill>
                  <a:schemeClr val="accent1"/>
                </a:solidFill>
                <a:ln>
                  <a:noFill/>
                </a:ln>
              </p:spPr>
            </p:pic>
            <p:pic>
              <p:nvPicPr>
                <p:cNvPr id="344" name="Picture 343">
                  <a:extLst>
                    <a:ext uri="{FF2B5EF4-FFF2-40B4-BE49-F238E27FC236}">
                      <a16:creationId xmlns:a16="http://schemas.microsoft.com/office/drawing/2014/main" id="{15CE7A74-AAF2-9A41-9F1F-B5BB686699FE}"/>
                    </a:ext>
                  </a:extLst>
                </p:cNvPr>
                <p:cNvPicPr>
                  <a:picLocks noChangeAspect="1"/>
                </p:cNvPicPr>
                <p:nvPr/>
              </p:nvPicPr>
              <p:blipFill>
                <a:blip r:embed="rId4"/>
                <a:stretch>
                  <a:fillRect/>
                </a:stretch>
              </p:blipFill>
              <p:spPr>
                <a:xfrm>
                  <a:off x="699078" y="1843719"/>
                  <a:ext cx="225526" cy="230480"/>
                </a:xfrm>
                <a:prstGeom prst="rect">
                  <a:avLst/>
                </a:prstGeom>
                <a:solidFill>
                  <a:schemeClr val="accent1"/>
                </a:solidFill>
                <a:ln>
                  <a:noFill/>
                </a:ln>
              </p:spPr>
            </p:pic>
            <p:pic>
              <p:nvPicPr>
                <p:cNvPr id="345" name="Picture 344">
                  <a:extLst>
                    <a:ext uri="{FF2B5EF4-FFF2-40B4-BE49-F238E27FC236}">
                      <a16:creationId xmlns:a16="http://schemas.microsoft.com/office/drawing/2014/main" id="{630E6BC0-3413-8C4D-9A97-F5B91A9EF35B}"/>
                    </a:ext>
                  </a:extLst>
                </p:cNvPr>
                <p:cNvPicPr>
                  <a:picLocks noChangeAspect="1"/>
                </p:cNvPicPr>
                <p:nvPr/>
              </p:nvPicPr>
              <p:blipFill>
                <a:blip r:embed="rId4"/>
                <a:stretch>
                  <a:fillRect/>
                </a:stretch>
              </p:blipFill>
              <p:spPr>
                <a:xfrm>
                  <a:off x="1168236" y="1814799"/>
                  <a:ext cx="225526" cy="230480"/>
                </a:xfrm>
                <a:prstGeom prst="rect">
                  <a:avLst/>
                </a:prstGeom>
                <a:solidFill>
                  <a:schemeClr val="accent1"/>
                </a:solidFill>
                <a:ln>
                  <a:noFill/>
                </a:ln>
              </p:spPr>
            </p:pic>
            <p:pic>
              <p:nvPicPr>
                <p:cNvPr id="346" name="Picture 345">
                  <a:extLst>
                    <a:ext uri="{FF2B5EF4-FFF2-40B4-BE49-F238E27FC236}">
                      <a16:creationId xmlns:a16="http://schemas.microsoft.com/office/drawing/2014/main" id="{CC62568C-E159-164C-99D5-EBECE143DF9C}"/>
                    </a:ext>
                  </a:extLst>
                </p:cNvPr>
                <p:cNvPicPr>
                  <a:picLocks noChangeAspect="1"/>
                </p:cNvPicPr>
                <p:nvPr/>
              </p:nvPicPr>
              <p:blipFill>
                <a:blip r:embed="rId4"/>
                <a:stretch>
                  <a:fillRect/>
                </a:stretch>
              </p:blipFill>
              <p:spPr>
                <a:xfrm>
                  <a:off x="937769" y="2045279"/>
                  <a:ext cx="225526" cy="230480"/>
                </a:xfrm>
                <a:prstGeom prst="rect">
                  <a:avLst/>
                </a:prstGeom>
                <a:solidFill>
                  <a:schemeClr val="accent1"/>
                </a:solidFill>
                <a:ln>
                  <a:noFill/>
                </a:ln>
              </p:spPr>
            </p:pic>
            <p:pic>
              <p:nvPicPr>
                <p:cNvPr id="347" name="Picture 346">
                  <a:extLst>
                    <a:ext uri="{FF2B5EF4-FFF2-40B4-BE49-F238E27FC236}">
                      <a16:creationId xmlns:a16="http://schemas.microsoft.com/office/drawing/2014/main" id="{40CBF674-8411-894D-9731-EE1F0987AD72}"/>
                    </a:ext>
                  </a:extLst>
                </p:cNvPr>
                <p:cNvPicPr>
                  <a:picLocks noChangeAspect="1"/>
                </p:cNvPicPr>
                <p:nvPr/>
              </p:nvPicPr>
              <p:blipFill>
                <a:blip r:embed="rId4"/>
                <a:stretch>
                  <a:fillRect/>
                </a:stretch>
              </p:blipFill>
              <p:spPr>
                <a:xfrm>
                  <a:off x="942710" y="1670291"/>
                  <a:ext cx="225526" cy="230480"/>
                </a:xfrm>
                <a:prstGeom prst="rect">
                  <a:avLst/>
                </a:prstGeom>
                <a:solidFill>
                  <a:schemeClr val="accent1"/>
                </a:solidFill>
                <a:ln>
                  <a:noFill/>
                </a:ln>
              </p:spPr>
            </p:pic>
          </p:grpSp>
        </p:grpSp>
        <p:grpSp>
          <p:nvGrpSpPr>
            <p:cNvPr id="372" name="Group 371">
              <a:extLst>
                <a:ext uri="{FF2B5EF4-FFF2-40B4-BE49-F238E27FC236}">
                  <a16:creationId xmlns:a16="http://schemas.microsoft.com/office/drawing/2014/main" id="{FD4865C7-6300-E14A-98D7-4AA6E6490FA3}"/>
                </a:ext>
              </a:extLst>
            </p:cNvPr>
            <p:cNvGrpSpPr/>
            <p:nvPr/>
          </p:nvGrpSpPr>
          <p:grpSpPr>
            <a:xfrm>
              <a:off x="4332107" y="1622341"/>
              <a:ext cx="1186588" cy="1544206"/>
              <a:chOff x="3520180" y="1035448"/>
              <a:chExt cx="3287171" cy="2673436"/>
            </a:xfrm>
          </p:grpSpPr>
          <p:pic>
            <p:nvPicPr>
              <p:cNvPr id="373" name="Picture 372">
                <a:extLst>
                  <a:ext uri="{FF2B5EF4-FFF2-40B4-BE49-F238E27FC236}">
                    <a16:creationId xmlns:a16="http://schemas.microsoft.com/office/drawing/2014/main" id="{ED2288D8-8E4F-AA49-9F3F-7F3E5EFA60C4}"/>
                  </a:ext>
                </a:extLst>
              </p:cNvPr>
              <p:cNvPicPr>
                <a:picLocks noChangeAspect="1"/>
              </p:cNvPicPr>
              <p:nvPr/>
            </p:nvPicPr>
            <p:blipFill>
              <a:blip r:embed="rId3"/>
              <a:stretch>
                <a:fillRect/>
              </a:stretch>
            </p:blipFill>
            <p:spPr>
              <a:xfrm rot="784013">
                <a:off x="3520180" y="1035448"/>
                <a:ext cx="3287171" cy="2673436"/>
              </a:xfrm>
              <a:prstGeom prst="rect">
                <a:avLst/>
              </a:prstGeom>
            </p:spPr>
          </p:pic>
          <p:grpSp>
            <p:nvGrpSpPr>
              <p:cNvPr id="374" name="Group 373">
                <a:extLst>
                  <a:ext uri="{FF2B5EF4-FFF2-40B4-BE49-F238E27FC236}">
                    <a16:creationId xmlns:a16="http://schemas.microsoft.com/office/drawing/2014/main" id="{81324977-FDDC-D04D-90FC-61D7807E9E5B}"/>
                  </a:ext>
                </a:extLst>
              </p:cNvPr>
              <p:cNvGrpSpPr/>
              <p:nvPr/>
            </p:nvGrpSpPr>
            <p:grpSpPr>
              <a:xfrm rot="965951">
                <a:off x="4365827" y="2053043"/>
                <a:ext cx="1267434" cy="798758"/>
                <a:chOff x="597322" y="1670291"/>
                <a:chExt cx="796440" cy="668903"/>
              </a:xfrm>
            </p:grpSpPr>
            <p:pic>
              <p:nvPicPr>
                <p:cNvPr id="375" name="Picture 374">
                  <a:extLst>
                    <a:ext uri="{FF2B5EF4-FFF2-40B4-BE49-F238E27FC236}">
                      <a16:creationId xmlns:a16="http://schemas.microsoft.com/office/drawing/2014/main" id="{351B239F-6E80-D54A-9A8C-FD7C5970A7C8}"/>
                    </a:ext>
                  </a:extLst>
                </p:cNvPr>
                <p:cNvPicPr>
                  <a:picLocks noChangeAspect="1"/>
                </p:cNvPicPr>
                <p:nvPr/>
              </p:nvPicPr>
              <p:blipFill>
                <a:blip r:embed="rId4"/>
                <a:stretch>
                  <a:fillRect/>
                </a:stretch>
              </p:blipFill>
              <p:spPr>
                <a:xfrm>
                  <a:off x="597322" y="2108714"/>
                  <a:ext cx="225526" cy="230480"/>
                </a:xfrm>
                <a:prstGeom prst="rect">
                  <a:avLst/>
                </a:prstGeom>
                <a:solidFill>
                  <a:schemeClr val="accent1"/>
                </a:solidFill>
                <a:ln>
                  <a:noFill/>
                </a:ln>
              </p:spPr>
            </p:pic>
            <p:pic>
              <p:nvPicPr>
                <p:cNvPr id="376" name="Picture 375">
                  <a:extLst>
                    <a:ext uri="{FF2B5EF4-FFF2-40B4-BE49-F238E27FC236}">
                      <a16:creationId xmlns:a16="http://schemas.microsoft.com/office/drawing/2014/main" id="{1C26302C-AD61-F94E-9074-21E52D21035A}"/>
                    </a:ext>
                  </a:extLst>
                </p:cNvPr>
                <p:cNvPicPr>
                  <a:picLocks noChangeAspect="1"/>
                </p:cNvPicPr>
                <p:nvPr/>
              </p:nvPicPr>
              <p:blipFill>
                <a:blip r:embed="rId4"/>
                <a:stretch>
                  <a:fillRect/>
                </a:stretch>
              </p:blipFill>
              <p:spPr>
                <a:xfrm>
                  <a:off x="699078" y="1843719"/>
                  <a:ext cx="225526" cy="230480"/>
                </a:xfrm>
                <a:prstGeom prst="rect">
                  <a:avLst/>
                </a:prstGeom>
                <a:solidFill>
                  <a:schemeClr val="accent1"/>
                </a:solidFill>
                <a:ln>
                  <a:noFill/>
                </a:ln>
              </p:spPr>
            </p:pic>
            <p:pic>
              <p:nvPicPr>
                <p:cNvPr id="377" name="Picture 376">
                  <a:extLst>
                    <a:ext uri="{FF2B5EF4-FFF2-40B4-BE49-F238E27FC236}">
                      <a16:creationId xmlns:a16="http://schemas.microsoft.com/office/drawing/2014/main" id="{47717B4E-534B-ED40-B53B-8AA1E205C0CE}"/>
                    </a:ext>
                  </a:extLst>
                </p:cNvPr>
                <p:cNvPicPr>
                  <a:picLocks noChangeAspect="1"/>
                </p:cNvPicPr>
                <p:nvPr/>
              </p:nvPicPr>
              <p:blipFill>
                <a:blip r:embed="rId4"/>
                <a:stretch>
                  <a:fillRect/>
                </a:stretch>
              </p:blipFill>
              <p:spPr>
                <a:xfrm>
                  <a:off x="1168236" y="1814799"/>
                  <a:ext cx="225526" cy="230480"/>
                </a:xfrm>
                <a:prstGeom prst="rect">
                  <a:avLst/>
                </a:prstGeom>
                <a:solidFill>
                  <a:schemeClr val="accent1"/>
                </a:solidFill>
                <a:ln>
                  <a:noFill/>
                </a:ln>
              </p:spPr>
            </p:pic>
            <p:pic>
              <p:nvPicPr>
                <p:cNvPr id="378" name="Picture 377">
                  <a:extLst>
                    <a:ext uri="{FF2B5EF4-FFF2-40B4-BE49-F238E27FC236}">
                      <a16:creationId xmlns:a16="http://schemas.microsoft.com/office/drawing/2014/main" id="{79DA4B93-5CFC-4E40-AA28-CEB45DD3DF83}"/>
                    </a:ext>
                  </a:extLst>
                </p:cNvPr>
                <p:cNvPicPr>
                  <a:picLocks noChangeAspect="1"/>
                </p:cNvPicPr>
                <p:nvPr/>
              </p:nvPicPr>
              <p:blipFill>
                <a:blip r:embed="rId4"/>
                <a:stretch>
                  <a:fillRect/>
                </a:stretch>
              </p:blipFill>
              <p:spPr>
                <a:xfrm>
                  <a:off x="937769" y="2045279"/>
                  <a:ext cx="225526" cy="230480"/>
                </a:xfrm>
                <a:prstGeom prst="rect">
                  <a:avLst/>
                </a:prstGeom>
                <a:solidFill>
                  <a:schemeClr val="accent1"/>
                </a:solidFill>
                <a:ln>
                  <a:noFill/>
                </a:ln>
              </p:spPr>
            </p:pic>
            <p:pic>
              <p:nvPicPr>
                <p:cNvPr id="379" name="Picture 378">
                  <a:extLst>
                    <a:ext uri="{FF2B5EF4-FFF2-40B4-BE49-F238E27FC236}">
                      <a16:creationId xmlns:a16="http://schemas.microsoft.com/office/drawing/2014/main" id="{B98E41F3-BC6F-E54B-99E0-F04E8491DDDB}"/>
                    </a:ext>
                  </a:extLst>
                </p:cNvPr>
                <p:cNvPicPr>
                  <a:picLocks noChangeAspect="1"/>
                </p:cNvPicPr>
                <p:nvPr/>
              </p:nvPicPr>
              <p:blipFill>
                <a:blip r:embed="rId4"/>
                <a:stretch>
                  <a:fillRect/>
                </a:stretch>
              </p:blipFill>
              <p:spPr>
                <a:xfrm>
                  <a:off x="942710" y="1670291"/>
                  <a:ext cx="225526" cy="230480"/>
                </a:xfrm>
                <a:prstGeom prst="rect">
                  <a:avLst/>
                </a:prstGeom>
                <a:solidFill>
                  <a:schemeClr val="accent1"/>
                </a:solidFill>
                <a:ln>
                  <a:noFill/>
                </a:ln>
              </p:spPr>
            </p:pic>
          </p:grpSp>
        </p:grpSp>
      </p:grpSp>
      <p:sp>
        <p:nvSpPr>
          <p:cNvPr id="2" name="TextBox 1">
            <a:extLst>
              <a:ext uri="{FF2B5EF4-FFF2-40B4-BE49-F238E27FC236}">
                <a16:creationId xmlns:a16="http://schemas.microsoft.com/office/drawing/2014/main" id="{B4C69C90-CB74-E54E-ADEE-C422B9802BCE}"/>
              </a:ext>
            </a:extLst>
          </p:cNvPr>
          <p:cNvSpPr txBox="1"/>
          <p:nvPr/>
        </p:nvSpPr>
        <p:spPr>
          <a:xfrm>
            <a:off x="4253250" y="468174"/>
            <a:ext cx="1139864" cy="369332"/>
          </a:xfrm>
          <a:prstGeom prst="rect">
            <a:avLst/>
          </a:prstGeom>
          <a:noFill/>
        </p:spPr>
        <p:txBody>
          <a:bodyPr wrap="none" rtlCol="0">
            <a:spAutoFit/>
          </a:bodyPr>
          <a:lstStyle/>
          <a:p>
            <a:r>
              <a:rPr lang="en-US" dirty="0"/>
              <a:t>Tap Water</a:t>
            </a:r>
          </a:p>
        </p:txBody>
      </p:sp>
      <p:sp>
        <p:nvSpPr>
          <p:cNvPr id="3" name="TextBox 2">
            <a:extLst>
              <a:ext uri="{FF2B5EF4-FFF2-40B4-BE49-F238E27FC236}">
                <a16:creationId xmlns:a16="http://schemas.microsoft.com/office/drawing/2014/main" id="{E0F4AF4D-4807-544C-A38C-8C65ECCD19D5}"/>
              </a:ext>
            </a:extLst>
          </p:cNvPr>
          <p:cNvSpPr txBox="1"/>
          <p:nvPr/>
        </p:nvSpPr>
        <p:spPr>
          <a:xfrm>
            <a:off x="6350647" y="504181"/>
            <a:ext cx="1392241" cy="369332"/>
          </a:xfrm>
          <a:prstGeom prst="rect">
            <a:avLst/>
          </a:prstGeom>
          <a:noFill/>
        </p:spPr>
        <p:txBody>
          <a:bodyPr wrap="none" rtlCol="0">
            <a:spAutoFit/>
          </a:bodyPr>
          <a:lstStyle/>
          <a:p>
            <a:r>
              <a:rPr lang="en-US" dirty="0"/>
              <a:t>Vinegar (1:1)</a:t>
            </a:r>
          </a:p>
        </p:txBody>
      </p:sp>
      <p:sp>
        <p:nvSpPr>
          <p:cNvPr id="4" name="TextBox 3">
            <a:extLst>
              <a:ext uri="{FF2B5EF4-FFF2-40B4-BE49-F238E27FC236}">
                <a16:creationId xmlns:a16="http://schemas.microsoft.com/office/drawing/2014/main" id="{69277FE7-B7EB-C944-8400-7F40DC1AD054}"/>
              </a:ext>
            </a:extLst>
          </p:cNvPr>
          <p:cNvSpPr txBox="1"/>
          <p:nvPr/>
        </p:nvSpPr>
        <p:spPr>
          <a:xfrm>
            <a:off x="8085885" y="441496"/>
            <a:ext cx="2810449" cy="369332"/>
          </a:xfrm>
          <a:prstGeom prst="rect">
            <a:avLst/>
          </a:prstGeom>
          <a:noFill/>
        </p:spPr>
        <p:txBody>
          <a:bodyPr wrap="none" rtlCol="0">
            <a:spAutoFit/>
          </a:bodyPr>
          <a:lstStyle/>
          <a:p>
            <a:r>
              <a:rPr lang="en-US" dirty="0" err="1"/>
              <a:t>NaCl</a:t>
            </a:r>
            <a:r>
              <a:rPr lang="en-US" dirty="0"/>
              <a:t> 10% Solution in water. </a:t>
            </a:r>
          </a:p>
        </p:txBody>
      </p:sp>
      <p:sp>
        <p:nvSpPr>
          <p:cNvPr id="6" name="TextBox 5">
            <a:extLst>
              <a:ext uri="{FF2B5EF4-FFF2-40B4-BE49-F238E27FC236}">
                <a16:creationId xmlns:a16="http://schemas.microsoft.com/office/drawing/2014/main" id="{AA2E88DE-8A0D-B048-98C2-32BB216E66D1}"/>
              </a:ext>
            </a:extLst>
          </p:cNvPr>
          <p:cNvSpPr txBox="1"/>
          <p:nvPr/>
        </p:nvSpPr>
        <p:spPr>
          <a:xfrm>
            <a:off x="3613228" y="142952"/>
            <a:ext cx="5004868" cy="646331"/>
          </a:xfrm>
          <a:prstGeom prst="rect">
            <a:avLst/>
          </a:prstGeom>
          <a:noFill/>
          <a:ln>
            <a:noFill/>
          </a:ln>
        </p:spPr>
        <p:txBody>
          <a:bodyPr wrap="square" rtlCol="0">
            <a:spAutoFit/>
          </a:bodyPr>
          <a:lstStyle/>
          <a:p>
            <a:r>
              <a:rPr lang="en-US" b="1" dirty="0">
                <a:highlight>
                  <a:srgbClr val="FFFF00"/>
                </a:highlight>
              </a:rPr>
              <a:t>1.Soak  the fruit in 300mL of solution During 10 min</a:t>
            </a:r>
          </a:p>
        </p:txBody>
      </p:sp>
      <p:sp>
        <p:nvSpPr>
          <p:cNvPr id="10" name="TextBox 9">
            <a:extLst>
              <a:ext uri="{FF2B5EF4-FFF2-40B4-BE49-F238E27FC236}">
                <a16:creationId xmlns:a16="http://schemas.microsoft.com/office/drawing/2014/main" id="{2D38C825-038B-554D-A039-CA76C4FB8A05}"/>
              </a:ext>
            </a:extLst>
          </p:cNvPr>
          <p:cNvSpPr txBox="1"/>
          <p:nvPr/>
        </p:nvSpPr>
        <p:spPr>
          <a:xfrm>
            <a:off x="3610122" y="1896723"/>
            <a:ext cx="5967376" cy="584775"/>
          </a:xfrm>
          <a:prstGeom prst="rect">
            <a:avLst/>
          </a:prstGeom>
          <a:noFill/>
          <a:ln>
            <a:noFill/>
          </a:ln>
        </p:spPr>
        <p:txBody>
          <a:bodyPr wrap="square" rtlCol="0">
            <a:spAutoFit/>
          </a:bodyPr>
          <a:lstStyle/>
          <a:p>
            <a:r>
              <a:rPr lang="en-US" sz="1600" b="1" dirty="0">
                <a:highlight>
                  <a:srgbClr val="FFFF00"/>
                </a:highlight>
              </a:rPr>
              <a:t>2.Transfer the fruit with tweezers to clean tap water  to rinse. Shake 3 times.</a:t>
            </a:r>
          </a:p>
        </p:txBody>
      </p:sp>
      <p:sp>
        <p:nvSpPr>
          <p:cNvPr id="12" name="TextBox 11">
            <a:extLst>
              <a:ext uri="{FF2B5EF4-FFF2-40B4-BE49-F238E27FC236}">
                <a16:creationId xmlns:a16="http://schemas.microsoft.com/office/drawing/2014/main" id="{B4D6B799-305C-DE4E-B16D-981BA3A4989C}"/>
              </a:ext>
            </a:extLst>
          </p:cNvPr>
          <p:cNvSpPr txBox="1"/>
          <p:nvPr/>
        </p:nvSpPr>
        <p:spPr>
          <a:xfrm>
            <a:off x="3547689" y="3369920"/>
            <a:ext cx="7639335" cy="615553"/>
          </a:xfrm>
          <a:prstGeom prst="rect">
            <a:avLst/>
          </a:prstGeom>
          <a:noFill/>
          <a:ln>
            <a:noFill/>
          </a:ln>
        </p:spPr>
        <p:txBody>
          <a:bodyPr wrap="square" rtlCol="0">
            <a:spAutoFit/>
          </a:bodyPr>
          <a:lstStyle/>
          <a:p>
            <a:r>
              <a:rPr lang="en-US" sz="1600" b="1" dirty="0">
                <a:highlight>
                  <a:srgbClr val="FFFF00"/>
                </a:highlight>
              </a:rPr>
              <a:t>3.Transfer the fruit with clean tweezers to a dry, sterilize gauze pad.</a:t>
            </a:r>
          </a:p>
          <a:p>
            <a:r>
              <a:rPr lang="en-US" sz="1600" b="1" dirty="0">
                <a:highlight>
                  <a:srgbClr val="FFFF00"/>
                </a:highlight>
              </a:rPr>
              <a:t> Pat dry the fruit carefully</a:t>
            </a:r>
            <a:r>
              <a:rPr lang="en-US" dirty="0">
                <a:highlight>
                  <a:srgbClr val="FFFF00"/>
                </a:highlight>
              </a:rPr>
              <a:t>.</a:t>
            </a:r>
          </a:p>
        </p:txBody>
      </p:sp>
      <p:sp>
        <p:nvSpPr>
          <p:cNvPr id="13" name="TextBox 12">
            <a:extLst>
              <a:ext uri="{FF2B5EF4-FFF2-40B4-BE49-F238E27FC236}">
                <a16:creationId xmlns:a16="http://schemas.microsoft.com/office/drawing/2014/main" id="{966FEC4C-60C0-2E47-B2DD-5EABDE6D8F3F}"/>
              </a:ext>
            </a:extLst>
          </p:cNvPr>
          <p:cNvSpPr txBox="1"/>
          <p:nvPr/>
        </p:nvSpPr>
        <p:spPr>
          <a:xfrm>
            <a:off x="3547689" y="5222234"/>
            <a:ext cx="7906845" cy="369332"/>
          </a:xfrm>
          <a:prstGeom prst="rect">
            <a:avLst/>
          </a:prstGeom>
          <a:noFill/>
          <a:ln>
            <a:noFill/>
          </a:ln>
        </p:spPr>
        <p:txBody>
          <a:bodyPr wrap="none" rtlCol="0">
            <a:spAutoFit/>
          </a:bodyPr>
          <a:lstStyle/>
          <a:p>
            <a:r>
              <a:rPr lang="en-US" b="1" dirty="0">
                <a:highlight>
                  <a:srgbClr val="FFFF00"/>
                </a:highlight>
              </a:rPr>
              <a:t>4.Transfer the fruit in a new, clean, dry  </a:t>
            </a:r>
            <a:r>
              <a:rPr lang="en-US" b="1" dirty="0" err="1">
                <a:highlight>
                  <a:srgbClr val="FFFF00"/>
                </a:highlight>
              </a:rPr>
              <a:t>ziplog</a:t>
            </a:r>
            <a:r>
              <a:rPr lang="en-US" b="1" dirty="0">
                <a:highlight>
                  <a:srgbClr val="FFFF00"/>
                </a:highlight>
              </a:rPr>
              <a:t> bag. Seal the bag avoiding extra air </a:t>
            </a:r>
          </a:p>
        </p:txBody>
      </p:sp>
      <p:sp>
        <p:nvSpPr>
          <p:cNvPr id="14" name="TextBox 13">
            <a:extLst>
              <a:ext uri="{FF2B5EF4-FFF2-40B4-BE49-F238E27FC236}">
                <a16:creationId xmlns:a16="http://schemas.microsoft.com/office/drawing/2014/main" id="{4790DAB1-1ADC-5B44-8CBC-4127EC054515}"/>
              </a:ext>
            </a:extLst>
          </p:cNvPr>
          <p:cNvSpPr txBox="1"/>
          <p:nvPr/>
        </p:nvSpPr>
        <p:spPr>
          <a:xfrm>
            <a:off x="2025362" y="6298692"/>
            <a:ext cx="2400594" cy="369332"/>
          </a:xfrm>
          <a:prstGeom prst="rect">
            <a:avLst/>
          </a:prstGeom>
          <a:noFill/>
          <a:ln>
            <a:noFill/>
          </a:ln>
        </p:spPr>
        <p:txBody>
          <a:bodyPr wrap="none" rtlCol="0">
            <a:spAutoFit/>
          </a:bodyPr>
          <a:lstStyle/>
          <a:p>
            <a:r>
              <a:rPr lang="en-US" b="1" dirty="0">
                <a:highlight>
                  <a:srgbClr val="FFFF00"/>
                </a:highlight>
              </a:rPr>
              <a:t>5.Refrigerate for 5 days</a:t>
            </a:r>
          </a:p>
        </p:txBody>
      </p:sp>
      <p:sp>
        <p:nvSpPr>
          <p:cNvPr id="15" name="Right Arrow 14">
            <a:extLst>
              <a:ext uri="{FF2B5EF4-FFF2-40B4-BE49-F238E27FC236}">
                <a16:creationId xmlns:a16="http://schemas.microsoft.com/office/drawing/2014/main" id="{B2140120-5142-994F-95A1-E8364DF6653B}"/>
              </a:ext>
            </a:extLst>
          </p:cNvPr>
          <p:cNvSpPr/>
          <p:nvPr/>
        </p:nvSpPr>
        <p:spPr>
          <a:xfrm>
            <a:off x="5413379" y="6031113"/>
            <a:ext cx="610928" cy="17705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E11DBB2-2102-FC42-95A6-2C4E56F810EB}"/>
              </a:ext>
            </a:extLst>
          </p:cNvPr>
          <p:cNvSpPr txBox="1"/>
          <p:nvPr/>
        </p:nvSpPr>
        <p:spPr>
          <a:xfrm>
            <a:off x="6350647" y="6198776"/>
            <a:ext cx="5249066" cy="369332"/>
          </a:xfrm>
          <a:prstGeom prst="rect">
            <a:avLst/>
          </a:prstGeom>
          <a:noFill/>
          <a:ln>
            <a:noFill/>
          </a:ln>
        </p:spPr>
        <p:txBody>
          <a:bodyPr wrap="none" rtlCol="0">
            <a:spAutoFit/>
          </a:bodyPr>
          <a:lstStyle/>
          <a:p>
            <a:r>
              <a:rPr lang="en-US" dirty="0">
                <a:highlight>
                  <a:srgbClr val="FFFF00"/>
                </a:highlight>
              </a:rPr>
              <a:t>6</a:t>
            </a:r>
            <a:r>
              <a:rPr lang="en-US" b="1" dirty="0">
                <a:highlight>
                  <a:srgbClr val="FFFF00"/>
                </a:highlight>
              </a:rPr>
              <a:t>.Visual inspection. Calculate total points ( visual aid)</a:t>
            </a:r>
          </a:p>
        </p:txBody>
      </p:sp>
      <p:sp>
        <p:nvSpPr>
          <p:cNvPr id="5" name="TextBox 4">
            <a:extLst>
              <a:ext uri="{FF2B5EF4-FFF2-40B4-BE49-F238E27FC236}">
                <a16:creationId xmlns:a16="http://schemas.microsoft.com/office/drawing/2014/main" id="{93A51FD5-12EB-9244-96B4-1556D82836BE}"/>
              </a:ext>
            </a:extLst>
          </p:cNvPr>
          <p:cNvSpPr txBox="1"/>
          <p:nvPr/>
        </p:nvSpPr>
        <p:spPr>
          <a:xfrm>
            <a:off x="1596325" y="4401519"/>
            <a:ext cx="184731" cy="369332"/>
          </a:xfrm>
          <a:prstGeom prst="rect">
            <a:avLst/>
          </a:prstGeom>
          <a:noFill/>
        </p:spPr>
        <p:txBody>
          <a:bodyPr wrap="none" rtlCol="0">
            <a:spAutoFit/>
          </a:bodyPr>
          <a:lstStyle/>
          <a:p>
            <a:endParaRPr lang="en-US" dirty="0"/>
          </a:p>
        </p:txBody>
      </p:sp>
      <p:sp>
        <p:nvSpPr>
          <p:cNvPr id="18" name="TextBox 17">
            <a:extLst>
              <a:ext uri="{FF2B5EF4-FFF2-40B4-BE49-F238E27FC236}">
                <a16:creationId xmlns:a16="http://schemas.microsoft.com/office/drawing/2014/main" id="{5A65B10A-8800-611C-BAEC-2480CE9A7439}"/>
              </a:ext>
            </a:extLst>
          </p:cNvPr>
          <p:cNvSpPr txBox="1"/>
          <p:nvPr/>
        </p:nvSpPr>
        <p:spPr>
          <a:xfrm>
            <a:off x="387237" y="319515"/>
            <a:ext cx="2864799" cy="369332"/>
          </a:xfrm>
          <a:prstGeom prst="rect">
            <a:avLst/>
          </a:prstGeom>
          <a:noFill/>
        </p:spPr>
        <p:txBody>
          <a:bodyPr wrap="square">
            <a:spAutoFit/>
          </a:bodyPr>
          <a:lstStyle/>
          <a:p>
            <a:r>
              <a:rPr lang="en-US" sz="1800" b="1" dirty="0">
                <a:solidFill>
                  <a:schemeClr val="accent6">
                    <a:lumMod val="50000"/>
                  </a:schemeClr>
                </a:solidFill>
              </a:rPr>
              <a:t>Procedure (Diagram) </a:t>
            </a:r>
          </a:p>
        </p:txBody>
      </p:sp>
    </p:spTree>
    <p:extLst>
      <p:ext uri="{BB962C8B-B14F-4D97-AF65-F5344CB8AC3E}">
        <p14:creationId xmlns:p14="http://schemas.microsoft.com/office/powerpoint/2010/main" val="36334691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78EDDD3-C548-48EF-B3CA-B290B1719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A person holding a plastic container&#10;&#10;Description automatically generated">
            <a:extLst>
              <a:ext uri="{FF2B5EF4-FFF2-40B4-BE49-F238E27FC236}">
                <a16:creationId xmlns:a16="http://schemas.microsoft.com/office/drawing/2014/main" id="{78C68C5D-A739-16C0-77D2-2B01DEC29AD3}"/>
              </a:ext>
            </a:extLst>
          </p:cNvPr>
          <p:cNvPicPr>
            <a:picLocks noChangeAspect="1"/>
          </p:cNvPicPr>
          <p:nvPr/>
        </p:nvPicPr>
        <p:blipFill rotWithShape="1">
          <a:blip r:embed="rId2"/>
          <a:srcRect t="6716" r="2" b="14927"/>
          <a:stretch/>
        </p:blipFill>
        <p:spPr>
          <a:xfrm>
            <a:off x="8380864" y="166532"/>
            <a:ext cx="3809612" cy="6524936"/>
          </a:xfrm>
          <a:prstGeom prst="rect">
            <a:avLst/>
          </a:prstGeom>
        </p:spPr>
      </p:pic>
      <p:pic>
        <p:nvPicPr>
          <p:cNvPr id="3" name="Picture 2" descr="Measuring cups on a counter&#10;&#10;Description automatically generated">
            <a:extLst>
              <a:ext uri="{FF2B5EF4-FFF2-40B4-BE49-F238E27FC236}">
                <a16:creationId xmlns:a16="http://schemas.microsoft.com/office/drawing/2014/main" id="{AAA0F892-264B-9000-680F-6A97F3D821A7}"/>
              </a:ext>
            </a:extLst>
          </p:cNvPr>
          <p:cNvPicPr>
            <a:picLocks noChangeAspect="1"/>
          </p:cNvPicPr>
          <p:nvPr/>
        </p:nvPicPr>
        <p:blipFill rotWithShape="1">
          <a:blip r:embed="rId3"/>
          <a:srcRect t="18100" r="-2" b="4296"/>
          <a:stretch/>
        </p:blipFill>
        <p:spPr>
          <a:xfrm rot="5400000">
            <a:off x="-1068842" y="1530191"/>
            <a:ext cx="6524936" cy="3797618"/>
          </a:xfrm>
          <a:prstGeom prst="rect">
            <a:avLst/>
          </a:prstGeom>
        </p:spPr>
      </p:pic>
      <p:pic>
        <p:nvPicPr>
          <p:cNvPr id="7" name="Picture 6" descr="A scale on a counter with food in it&#10;&#10;Description automatically generated">
            <a:extLst>
              <a:ext uri="{FF2B5EF4-FFF2-40B4-BE49-F238E27FC236}">
                <a16:creationId xmlns:a16="http://schemas.microsoft.com/office/drawing/2014/main" id="{B30C978A-16D9-7DF3-7452-E6E04CE59B80}"/>
              </a:ext>
            </a:extLst>
          </p:cNvPr>
          <p:cNvPicPr>
            <a:picLocks noChangeAspect="1"/>
          </p:cNvPicPr>
          <p:nvPr/>
        </p:nvPicPr>
        <p:blipFill rotWithShape="1">
          <a:blip r:embed="rId4"/>
          <a:srcRect l="4417" r="33576" b="2"/>
          <a:stretch/>
        </p:blipFill>
        <p:spPr>
          <a:xfrm rot="5400000">
            <a:off x="4718769" y="-140471"/>
            <a:ext cx="3160653" cy="3822808"/>
          </a:xfrm>
          <a:prstGeom prst="rect">
            <a:avLst/>
          </a:prstGeom>
        </p:spPr>
      </p:pic>
      <p:pic>
        <p:nvPicPr>
          <p:cNvPr id="5" name="Picture 4" descr="A person in gloves holding a measuring cup&#10;&#10;Description automatically generated">
            <a:extLst>
              <a:ext uri="{FF2B5EF4-FFF2-40B4-BE49-F238E27FC236}">
                <a16:creationId xmlns:a16="http://schemas.microsoft.com/office/drawing/2014/main" id="{EA372FBB-F324-640C-8EF3-F532D2ED7DBF}"/>
              </a:ext>
            </a:extLst>
          </p:cNvPr>
          <p:cNvPicPr>
            <a:picLocks noChangeAspect="1"/>
          </p:cNvPicPr>
          <p:nvPr/>
        </p:nvPicPr>
        <p:blipFill rotWithShape="1">
          <a:blip r:embed="rId5"/>
          <a:srcRect l="9818" r="27702" b="2"/>
          <a:stretch/>
        </p:blipFill>
        <p:spPr>
          <a:xfrm rot="5400000">
            <a:off x="4706732" y="3187701"/>
            <a:ext cx="3184727" cy="3822808"/>
          </a:xfrm>
          <a:prstGeom prst="rect">
            <a:avLst/>
          </a:prstGeom>
        </p:spPr>
      </p:pic>
      <p:sp>
        <p:nvSpPr>
          <p:cNvPr id="2" name="TextBox 1">
            <a:extLst>
              <a:ext uri="{FF2B5EF4-FFF2-40B4-BE49-F238E27FC236}">
                <a16:creationId xmlns:a16="http://schemas.microsoft.com/office/drawing/2014/main" id="{9AD7730A-EF3E-6EFF-4CCD-79E07839705B}"/>
              </a:ext>
            </a:extLst>
          </p:cNvPr>
          <p:cNvSpPr txBox="1"/>
          <p:nvPr/>
        </p:nvSpPr>
        <p:spPr>
          <a:xfrm>
            <a:off x="448494" y="190606"/>
            <a:ext cx="2159437" cy="369332"/>
          </a:xfrm>
          <a:prstGeom prst="rect">
            <a:avLst/>
          </a:prstGeom>
          <a:noFill/>
        </p:spPr>
        <p:txBody>
          <a:bodyPr wrap="none" rtlCol="0">
            <a:spAutoFit/>
          </a:bodyPr>
          <a:lstStyle/>
          <a:p>
            <a:r>
              <a:rPr lang="en-US" b="1" dirty="0">
                <a:solidFill>
                  <a:srgbClr val="C00000"/>
                </a:solidFill>
              </a:rPr>
              <a:t>Solution Preparation</a:t>
            </a:r>
          </a:p>
        </p:txBody>
      </p:sp>
      <p:sp>
        <p:nvSpPr>
          <p:cNvPr id="4" name="TextBox 3">
            <a:extLst>
              <a:ext uri="{FF2B5EF4-FFF2-40B4-BE49-F238E27FC236}">
                <a16:creationId xmlns:a16="http://schemas.microsoft.com/office/drawing/2014/main" id="{011AA954-F841-A0E5-4632-59E4FDDD5370}"/>
              </a:ext>
            </a:extLst>
          </p:cNvPr>
          <p:cNvSpPr txBox="1"/>
          <p:nvPr/>
        </p:nvSpPr>
        <p:spPr>
          <a:xfrm>
            <a:off x="11887200" y="-335902"/>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4425458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46F8D4-707F-7D4B-A28A-FF36C9AE427D}"/>
              </a:ext>
            </a:extLst>
          </p:cNvPr>
          <p:cNvPicPr>
            <a:picLocks noChangeAspect="1"/>
          </p:cNvPicPr>
          <p:nvPr/>
        </p:nvPicPr>
        <p:blipFill>
          <a:blip r:embed="rId2"/>
          <a:stretch>
            <a:fillRect/>
          </a:stretch>
        </p:blipFill>
        <p:spPr>
          <a:xfrm>
            <a:off x="1998723" y="1564217"/>
            <a:ext cx="8194554" cy="2559050"/>
          </a:xfrm>
          <a:prstGeom prst="rect">
            <a:avLst/>
          </a:prstGeom>
          <a:ln w="38100">
            <a:solidFill>
              <a:schemeClr val="tx1"/>
            </a:solidFill>
          </a:ln>
        </p:spPr>
      </p:pic>
      <p:sp>
        <p:nvSpPr>
          <p:cNvPr id="5" name="TextBox 4">
            <a:extLst>
              <a:ext uri="{FF2B5EF4-FFF2-40B4-BE49-F238E27FC236}">
                <a16:creationId xmlns:a16="http://schemas.microsoft.com/office/drawing/2014/main" id="{AD5CAD3E-56C3-334C-BE61-698AE77114D4}"/>
              </a:ext>
            </a:extLst>
          </p:cNvPr>
          <p:cNvSpPr txBox="1"/>
          <p:nvPr/>
        </p:nvSpPr>
        <p:spPr>
          <a:xfrm>
            <a:off x="525523" y="873151"/>
            <a:ext cx="9383723" cy="461665"/>
          </a:xfrm>
          <a:prstGeom prst="rect">
            <a:avLst/>
          </a:prstGeom>
          <a:noFill/>
        </p:spPr>
        <p:txBody>
          <a:bodyPr wrap="none" rtlCol="0">
            <a:spAutoFit/>
          </a:bodyPr>
          <a:lstStyle/>
          <a:p>
            <a:r>
              <a:rPr lang="en-US" sz="2400" b="1" dirty="0">
                <a:solidFill>
                  <a:schemeClr val="accent6">
                    <a:lumMod val="75000"/>
                  </a:schemeClr>
                </a:solidFill>
              </a:rPr>
              <a:t>Total Points                   </a:t>
            </a:r>
            <a:r>
              <a:rPr lang="en-US" sz="2000" b="1" dirty="0">
                <a:solidFill>
                  <a:schemeClr val="accent6">
                    <a:lumMod val="75000"/>
                  </a:schemeClr>
                </a:solidFill>
              </a:rPr>
              <a:t>4                                  3                                 2                              1</a:t>
            </a:r>
          </a:p>
        </p:txBody>
      </p:sp>
      <p:sp>
        <p:nvSpPr>
          <p:cNvPr id="6" name="TextBox 5">
            <a:extLst>
              <a:ext uri="{FF2B5EF4-FFF2-40B4-BE49-F238E27FC236}">
                <a16:creationId xmlns:a16="http://schemas.microsoft.com/office/drawing/2014/main" id="{1D7E292F-4D78-7048-9484-CEAB6A128B20}"/>
              </a:ext>
            </a:extLst>
          </p:cNvPr>
          <p:cNvSpPr txBox="1"/>
          <p:nvPr/>
        </p:nvSpPr>
        <p:spPr>
          <a:xfrm>
            <a:off x="1164090" y="4715472"/>
            <a:ext cx="10814820" cy="1477328"/>
          </a:xfrm>
          <a:prstGeom prst="rect">
            <a:avLst/>
          </a:prstGeom>
          <a:noFill/>
        </p:spPr>
        <p:txBody>
          <a:bodyPr wrap="none" rtlCol="0">
            <a:spAutoFit/>
          </a:bodyPr>
          <a:lstStyle/>
          <a:p>
            <a:r>
              <a:rPr lang="en-US" b="1" dirty="0">
                <a:solidFill>
                  <a:srgbClr val="FF0000"/>
                </a:solidFill>
              </a:rPr>
              <a:t>Total points description: </a:t>
            </a:r>
          </a:p>
          <a:p>
            <a:r>
              <a:rPr lang="en-US" b="1" dirty="0">
                <a:solidFill>
                  <a:srgbClr val="FF0000"/>
                </a:solidFill>
              </a:rPr>
              <a:t>4. Bright and glossy RED  color, no signs of bruising or dark spots. The stem looks bright green.</a:t>
            </a:r>
          </a:p>
          <a:p>
            <a:r>
              <a:rPr lang="en-US" b="1" dirty="0">
                <a:solidFill>
                  <a:srgbClr val="FF0000"/>
                </a:solidFill>
              </a:rPr>
              <a:t>3. Less bright color, no bruising. Stem looks green and not dry. </a:t>
            </a:r>
          </a:p>
          <a:p>
            <a:r>
              <a:rPr lang="en-US" b="1" dirty="0">
                <a:solidFill>
                  <a:srgbClr val="FF0000"/>
                </a:solidFill>
              </a:rPr>
              <a:t>2. Dark RED color without brightness and  purple areas. Stem looks dry</a:t>
            </a:r>
          </a:p>
          <a:p>
            <a:r>
              <a:rPr lang="en-US" b="1" dirty="0">
                <a:solidFill>
                  <a:srgbClr val="FF0000"/>
                </a:solidFill>
              </a:rPr>
              <a:t>1. Brownish or purple  dull color. Dark and white spots as  signs of spoilage. Stem looks very  dry and yellowish .</a:t>
            </a:r>
          </a:p>
        </p:txBody>
      </p:sp>
      <p:sp>
        <p:nvSpPr>
          <p:cNvPr id="7" name="TextBox 6">
            <a:extLst>
              <a:ext uri="{FF2B5EF4-FFF2-40B4-BE49-F238E27FC236}">
                <a16:creationId xmlns:a16="http://schemas.microsoft.com/office/drawing/2014/main" id="{02207019-A20A-B941-B3D5-BAF92D7FBE4F}"/>
              </a:ext>
            </a:extLst>
          </p:cNvPr>
          <p:cNvSpPr txBox="1"/>
          <p:nvPr/>
        </p:nvSpPr>
        <p:spPr>
          <a:xfrm>
            <a:off x="1456267" y="423333"/>
            <a:ext cx="184731" cy="369332"/>
          </a:xfrm>
          <a:prstGeom prst="rect">
            <a:avLst/>
          </a:prstGeom>
          <a:noFill/>
        </p:spPr>
        <p:txBody>
          <a:bodyPr wrap="none" rtlCol="0">
            <a:spAutoFit/>
          </a:bodyPr>
          <a:lstStyle/>
          <a:p>
            <a:endParaRPr lang="en-US" dirty="0"/>
          </a:p>
        </p:txBody>
      </p:sp>
      <p:sp>
        <p:nvSpPr>
          <p:cNvPr id="8" name="TextBox 7">
            <a:extLst>
              <a:ext uri="{FF2B5EF4-FFF2-40B4-BE49-F238E27FC236}">
                <a16:creationId xmlns:a16="http://schemas.microsoft.com/office/drawing/2014/main" id="{5022860E-D1B1-3B47-9F2C-1C967B52386C}"/>
              </a:ext>
            </a:extLst>
          </p:cNvPr>
          <p:cNvSpPr txBox="1"/>
          <p:nvPr/>
        </p:nvSpPr>
        <p:spPr>
          <a:xfrm>
            <a:off x="525523" y="54001"/>
            <a:ext cx="6642139" cy="738664"/>
          </a:xfrm>
          <a:prstGeom prst="rect">
            <a:avLst/>
          </a:prstGeom>
          <a:noFill/>
        </p:spPr>
        <p:txBody>
          <a:bodyPr wrap="none" rtlCol="0">
            <a:spAutoFit/>
          </a:bodyPr>
          <a:lstStyle/>
          <a:p>
            <a:r>
              <a:rPr lang="en-US" sz="2400" b="1" dirty="0">
                <a:solidFill>
                  <a:schemeClr val="accent6">
                    <a:lumMod val="75000"/>
                  </a:schemeClr>
                </a:solidFill>
              </a:rPr>
              <a:t>DATA ANALYSIS. </a:t>
            </a:r>
          </a:p>
          <a:p>
            <a:r>
              <a:rPr lang="en-US" dirty="0"/>
              <a:t>Figure 1. Visual Aid to evaluate strawberry freshness  after treatment</a:t>
            </a:r>
          </a:p>
        </p:txBody>
      </p:sp>
    </p:spTree>
    <p:extLst>
      <p:ext uri="{BB962C8B-B14F-4D97-AF65-F5344CB8AC3E}">
        <p14:creationId xmlns:p14="http://schemas.microsoft.com/office/powerpoint/2010/main" val="21182149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{E02A09BA-5F1B-DD4B-91A1-229C15EF7C4F}tf10001077</Template>
  <TotalTime>6932</TotalTime>
  <Words>1650</Words>
  <Application>Microsoft Macintosh PowerPoint</Application>
  <PresentationFormat>Widescreen</PresentationFormat>
  <Paragraphs>105</Paragraphs>
  <Slides>13</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Broadway</vt:lpstr>
      <vt:lpstr>Calibri</vt:lpstr>
      <vt:lpstr>Calibri Light</vt:lpstr>
      <vt:lpstr>Helvetica Neue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ANDRES GUTIERREZ</dc:creator>
  <cp:lastModifiedBy>ANDRES GUTIERREZ</cp:lastModifiedBy>
  <cp:revision>26</cp:revision>
  <cp:lastPrinted>2024-02-03T20:23:30Z</cp:lastPrinted>
  <dcterms:created xsi:type="dcterms:W3CDTF">2023-10-30T17:54:07Z</dcterms:created>
  <dcterms:modified xsi:type="dcterms:W3CDTF">2024-02-15T15:21:24Z</dcterms:modified>
</cp:coreProperties>
</file>