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Say hi</a:t>
            </a:r>
            <a:endParaRPr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e25e082d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e25e082d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Detailed description of pitching </a:t>
            </a:r>
            <a:r>
              <a:rPr lang="en" sz="1800"/>
              <a:t>motion</a:t>
            </a:r>
            <a:endParaRPr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e6951391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e6951391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chemeClr val="dk1"/>
                </a:solidFill>
              </a:rPr>
              <a:t>Feature generation:</a:t>
            </a:r>
            <a:r>
              <a:rPr lang="en" sz="1800">
                <a:solidFill>
                  <a:schemeClr val="dk1"/>
                </a:solidFill>
              </a:rPr>
              <a:t> takes an RGB image as input, and generates a set of feature maps (F).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chemeClr val="dk1"/>
                </a:solidFill>
              </a:rPr>
              <a:t>Multi-stage CNN:</a:t>
            </a:r>
            <a:r>
              <a:rPr lang="en" sz="1800">
                <a:solidFill>
                  <a:schemeClr val="dk1"/>
                </a:solidFill>
              </a:rPr>
              <a:t> gets F from the previous step as input, and jointly predicts from it: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a. Part Confidence Maps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b. Part Affinity Fields (PAFs)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chemeClr val="dk1"/>
                </a:solidFill>
              </a:rPr>
              <a:t>Parsing:</a:t>
            </a:r>
            <a:r>
              <a:rPr lang="en" sz="1800">
                <a:solidFill>
                  <a:schemeClr val="dk1"/>
                </a:solidFill>
              </a:rPr>
              <a:t> performs a set of bipartite matchings to associate body-part candidates from the previous step’s results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chemeClr val="dk1"/>
                </a:solidFill>
              </a:rPr>
              <a:t>Assembling:</a:t>
            </a:r>
            <a:r>
              <a:rPr lang="en" sz="1800">
                <a:solidFill>
                  <a:schemeClr val="dk1"/>
                </a:solidFill>
              </a:rPr>
              <a:t> assembles the results into full-body poses for all the people in the image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d524b0a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d524b0a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Everything in MLB is publicly available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Data collection: </a:t>
            </a:r>
            <a:r>
              <a:rPr lang="en" sz="1800">
                <a:solidFill>
                  <a:schemeClr val="dk1"/>
                </a:solidFill>
              </a:rPr>
              <a:t>videos for every pitch, injury list (IL) visits</a:t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d294ea85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d294ea85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Openpose algorithm to track player motion in baseball play-by-play videos.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d294ea85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d294ea85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Find certain patterns of pitching movements and their correlation with placements on injured list (IL)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Machine Learning Video Analysis to Assess Pitcher’s Injury Risk in Baseball Games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Xuancheng</a:t>
            </a:r>
            <a:r>
              <a:rPr lang="en" sz="1800"/>
              <a:t> Li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pitching process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60425" y="992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92" y="1082301"/>
            <a:ext cx="7571031" cy="29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Openpose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125" y="2355673"/>
            <a:ext cx="5781675" cy="13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400" y="1233850"/>
            <a:ext cx="2108125" cy="35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56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338" y="1307850"/>
            <a:ext cx="7645225" cy="271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95697" y="4273600"/>
            <a:ext cx="10139699" cy="3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138" y="880150"/>
            <a:ext cx="6323726" cy="33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121" y="393750"/>
            <a:ext cx="2811750" cy="21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363" y="2794800"/>
            <a:ext cx="5891282" cy="20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