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Figtree"/>
      <p:regular r:id="rId19"/>
      <p:bold r:id="rId20"/>
      <p:italic r:id="rId21"/>
      <p:boldItalic r:id="rId22"/>
    </p:embeddedFont>
    <p:embeddedFont>
      <p:font typeface="Lexend"/>
      <p:regular r:id="rId23"/>
      <p:bold r:id="rId24"/>
    </p:embeddedFont>
    <p:embeddedFont>
      <p:font typeface="DM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48F279-9BED-4A70-98D8-C06C55CE0DAA}">
  <a:tblStyle styleId="{DE48F279-9BED-4A70-98D8-C06C55CE0DA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B2099CF-F148-4FC3-82C1-3DFBD25AC23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7E86226-F13F-4B0D-B34B-DE632E475535}"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igtree-bold.fntdata"/><Relationship Id="rId22" Type="http://schemas.openxmlformats.org/officeDocument/2006/relationships/font" Target="fonts/Figtree-boldItalic.fntdata"/><Relationship Id="rId21" Type="http://schemas.openxmlformats.org/officeDocument/2006/relationships/font" Target="fonts/Figtree-italic.fntdata"/><Relationship Id="rId24" Type="http://schemas.openxmlformats.org/officeDocument/2006/relationships/font" Target="fonts/Lexend-bold.fntdata"/><Relationship Id="rId23" Type="http://schemas.openxmlformats.org/officeDocument/2006/relationships/font" Target="fonts/Lexe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bold.fntdata"/><Relationship Id="rId25" Type="http://schemas.openxmlformats.org/officeDocument/2006/relationships/font" Target="fonts/DMSans-regular.fntdata"/><Relationship Id="rId28" Type="http://schemas.openxmlformats.org/officeDocument/2006/relationships/font" Target="fonts/DMSans-boldItalic.fntdata"/><Relationship Id="rId27" Type="http://schemas.openxmlformats.org/officeDocument/2006/relationships/font" Target="fonts/DM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Figtree-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6" name="Shape 2366"/>
        <p:cNvGrpSpPr/>
        <p:nvPr/>
      </p:nvGrpSpPr>
      <p:grpSpPr>
        <a:xfrm>
          <a:off x="0" y="0"/>
          <a:ext cx="0" cy="0"/>
          <a:chOff x="0" y="0"/>
          <a:chExt cx="0" cy="0"/>
        </a:xfrm>
      </p:grpSpPr>
      <p:sp>
        <p:nvSpPr>
          <p:cNvPr id="2367" name="Google Shape;2367;g2acb91beb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8" name="Google Shape;2368;g2acb91beb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9" name="Shape 2459"/>
        <p:cNvGrpSpPr/>
        <p:nvPr/>
      </p:nvGrpSpPr>
      <p:grpSpPr>
        <a:xfrm>
          <a:off x="0" y="0"/>
          <a:ext cx="0" cy="0"/>
          <a:chOff x="0" y="0"/>
          <a:chExt cx="0" cy="0"/>
        </a:xfrm>
      </p:grpSpPr>
      <p:sp>
        <p:nvSpPr>
          <p:cNvPr id="2460" name="Google Shape;2460;g2c34cf9ce0f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1" name="Google Shape;2461;g2c34cf9ce0f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9" name="Shape 2469"/>
        <p:cNvGrpSpPr/>
        <p:nvPr/>
      </p:nvGrpSpPr>
      <p:grpSpPr>
        <a:xfrm>
          <a:off x="0" y="0"/>
          <a:ext cx="0" cy="0"/>
          <a:chOff x="0" y="0"/>
          <a:chExt cx="0" cy="0"/>
        </a:xfrm>
      </p:grpSpPr>
      <p:sp>
        <p:nvSpPr>
          <p:cNvPr id="2470" name="Google Shape;2470;g2c34cf9ce0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1" name="Google Shape;2471;g2c34cf9ce0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5" name="Shape 2475"/>
        <p:cNvGrpSpPr/>
        <p:nvPr/>
      </p:nvGrpSpPr>
      <p:grpSpPr>
        <a:xfrm>
          <a:off x="0" y="0"/>
          <a:ext cx="0" cy="0"/>
          <a:chOff x="0" y="0"/>
          <a:chExt cx="0" cy="0"/>
        </a:xfrm>
      </p:grpSpPr>
      <p:sp>
        <p:nvSpPr>
          <p:cNvPr id="2476" name="Google Shape;2476;g2c34cf9ce0f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7" name="Google Shape;2477;g2c34cf9ce0f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1" name="Shape 2481"/>
        <p:cNvGrpSpPr/>
        <p:nvPr/>
      </p:nvGrpSpPr>
      <p:grpSpPr>
        <a:xfrm>
          <a:off x="0" y="0"/>
          <a:ext cx="0" cy="0"/>
          <a:chOff x="0" y="0"/>
          <a:chExt cx="0" cy="0"/>
        </a:xfrm>
      </p:grpSpPr>
      <p:sp>
        <p:nvSpPr>
          <p:cNvPr id="2482" name="Google Shape;2482;g2c36e4447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3" name="Google Shape;2483;g2c36e4447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3" name="Shape 2373"/>
        <p:cNvGrpSpPr/>
        <p:nvPr/>
      </p:nvGrpSpPr>
      <p:grpSpPr>
        <a:xfrm>
          <a:off x="0" y="0"/>
          <a:ext cx="0" cy="0"/>
          <a:chOff x="0" y="0"/>
          <a:chExt cx="0" cy="0"/>
        </a:xfrm>
      </p:grpSpPr>
      <p:sp>
        <p:nvSpPr>
          <p:cNvPr id="2374" name="Google Shape;2374;g2c36e4447c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5" name="Google Shape;2375;g2c36e4447c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9" name="Shape 2379"/>
        <p:cNvGrpSpPr/>
        <p:nvPr/>
      </p:nvGrpSpPr>
      <p:grpSpPr>
        <a:xfrm>
          <a:off x="0" y="0"/>
          <a:ext cx="0" cy="0"/>
          <a:chOff x="0" y="0"/>
          <a:chExt cx="0" cy="0"/>
        </a:xfrm>
      </p:grpSpPr>
      <p:sp>
        <p:nvSpPr>
          <p:cNvPr id="2380" name="Google Shape;2380;g2c36e4447c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1" name="Google Shape;2381;g2c36e4447c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8" name="Shape 2388"/>
        <p:cNvGrpSpPr/>
        <p:nvPr/>
      </p:nvGrpSpPr>
      <p:grpSpPr>
        <a:xfrm>
          <a:off x="0" y="0"/>
          <a:ext cx="0" cy="0"/>
          <a:chOff x="0" y="0"/>
          <a:chExt cx="0" cy="0"/>
        </a:xfrm>
      </p:grpSpPr>
      <p:sp>
        <p:nvSpPr>
          <p:cNvPr id="2389" name="Google Shape;2389;g2c36e4447c9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0" name="Google Shape;2390;g2c36e4447c9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0" name="Shape 2400"/>
        <p:cNvGrpSpPr/>
        <p:nvPr/>
      </p:nvGrpSpPr>
      <p:grpSpPr>
        <a:xfrm>
          <a:off x="0" y="0"/>
          <a:ext cx="0" cy="0"/>
          <a:chOff x="0" y="0"/>
          <a:chExt cx="0" cy="0"/>
        </a:xfrm>
      </p:grpSpPr>
      <p:sp>
        <p:nvSpPr>
          <p:cNvPr id="2401" name="Google Shape;2401;g2c36e4447c9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2" name="Google Shape;2402;g2c36e4447c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9" name="Shape 2409"/>
        <p:cNvGrpSpPr/>
        <p:nvPr/>
      </p:nvGrpSpPr>
      <p:grpSpPr>
        <a:xfrm>
          <a:off x="0" y="0"/>
          <a:ext cx="0" cy="0"/>
          <a:chOff x="0" y="0"/>
          <a:chExt cx="0" cy="0"/>
        </a:xfrm>
      </p:grpSpPr>
      <p:sp>
        <p:nvSpPr>
          <p:cNvPr id="2410" name="Google Shape;2410;g2c36e4447c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1" name="Google Shape;2411;g2c36e4447c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8" name="Shape 2418"/>
        <p:cNvGrpSpPr/>
        <p:nvPr/>
      </p:nvGrpSpPr>
      <p:grpSpPr>
        <a:xfrm>
          <a:off x="0" y="0"/>
          <a:ext cx="0" cy="0"/>
          <a:chOff x="0" y="0"/>
          <a:chExt cx="0" cy="0"/>
        </a:xfrm>
      </p:grpSpPr>
      <p:sp>
        <p:nvSpPr>
          <p:cNvPr id="2419" name="Google Shape;2419;g2c36e4447c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0" name="Google Shape;2420;g2c36e4447c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8" name="Shape 2438"/>
        <p:cNvGrpSpPr/>
        <p:nvPr/>
      </p:nvGrpSpPr>
      <p:grpSpPr>
        <a:xfrm>
          <a:off x="0" y="0"/>
          <a:ext cx="0" cy="0"/>
          <a:chOff x="0" y="0"/>
          <a:chExt cx="0" cy="0"/>
        </a:xfrm>
      </p:grpSpPr>
      <p:sp>
        <p:nvSpPr>
          <p:cNvPr id="2439" name="Google Shape;2439;g2c34cf9ce0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0" name="Google Shape;2440;g2c34cf9ce0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9" name="Shape 2449"/>
        <p:cNvGrpSpPr/>
        <p:nvPr/>
      </p:nvGrpSpPr>
      <p:grpSpPr>
        <a:xfrm>
          <a:off x="0" y="0"/>
          <a:ext cx="0" cy="0"/>
          <a:chOff x="0" y="0"/>
          <a:chExt cx="0" cy="0"/>
        </a:xfrm>
      </p:grpSpPr>
      <p:sp>
        <p:nvSpPr>
          <p:cNvPr id="2450" name="Google Shape;2450;g2c34cf9ce0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1" name="Google Shape;2451;g2c34cf9ce0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50" y="-727"/>
            <a:ext cx="9143642" cy="5145671"/>
            <a:chOff x="-50" y="-727"/>
            <a:chExt cx="9143642" cy="5145671"/>
          </a:xfrm>
        </p:grpSpPr>
        <p:grpSp>
          <p:nvGrpSpPr>
            <p:cNvPr id="10" name="Google Shape;10;p2"/>
            <p:cNvGrpSpPr/>
            <p:nvPr/>
          </p:nvGrpSpPr>
          <p:grpSpPr>
            <a:xfrm>
              <a:off x="-50" y="-2"/>
              <a:ext cx="9143642" cy="5144946"/>
              <a:chOff x="8022449" y="298175"/>
              <a:chExt cx="8440545" cy="4749327"/>
            </a:xfrm>
          </p:grpSpPr>
          <p:sp>
            <p:nvSpPr>
              <p:cNvPr id="11" name="Google Shape;11;p2"/>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2"/>
            <p:cNvGrpSpPr/>
            <p:nvPr/>
          </p:nvGrpSpPr>
          <p:grpSpPr>
            <a:xfrm>
              <a:off x="7450789" y="-727"/>
              <a:ext cx="1597001" cy="5144944"/>
              <a:chOff x="13181375" y="298175"/>
              <a:chExt cx="1474200" cy="4749325"/>
            </a:xfrm>
          </p:grpSpPr>
          <p:sp>
            <p:nvSpPr>
              <p:cNvPr id="60" name="Google Shape;60;p2"/>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 name="Google Shape;67;p2"/>
          <p:cNvSpPr txBox="1"/>
          <p:nvPr>
            <p:ph type="ctrTitle"/>
          </p:nvPr>
        </p:nvSpPr>
        <p:spPr>
          <a:xfrm>
            <a:off x="713225" y="1216413"/>
            <a:ext cx="5945400" cy="24621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Clr>
                <a:srgbClr val="191919"/>
              </a:buClr>
              <a:buSzPts val="5200"/>
              <a:buNone/>
              <a:defRPr sz="6000">
                <a:latin typeface="Lexend"/>
                <a:ea typeface="Lexend"/>
                <a:cs typeface="Lexend"/>
                <a:sym typeface="Lexen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68" name="Google Shape;68;p2"/>
          <p:cNvSpPr txBox="1"/>
          <p:nvPr>
            <p:ph idx="1" type="subTitle"/>
          </p:nvPr>
        </p:nvSpPr>
        <p:spPr>
          <a:xfrm>
            <a:off x="713225" y="3825813"/>
            <a:ext cx="59454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9" name="Google Shape;69;p2"/>
          <p:cNvSpPr/>
          <p:nvPr/>
        </p:nvSpPr>
        <p:spPr>
          <a:xfrm flipH="1">
            <a:off x="-4029926" y="3740473"/>
            <a:ext cx="6629626" cy="1854695"/>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7" name="Shape 627"/>
        <p:cNvGrpSpPr/>
        <p:nvPr/>
      </p:nvGrpSpPr>
      <p:grpSpPr>
        <a:xfrm>
          <a:off x="0" y="0"/>
          <a:ext cx="0" cy="0"/>
          <a:chOff x="0" y="0"/>
          <a:chExt cx="0" cy="0"/>
        </a:xfrm>
      </p:grpSpPr>
      <p:grpSp>
        <p:nvGrpSpPr>
          <p:cNvPr id="628" name="Google Shape;628;p11"/>
          <p:cNvGrpSpPr/>
          <p:nvPr/>
        </p:nvGrpSpPr>
        <p:grpSpPr>
          <a:xfrm>
            <a:off x="-50" y="-727"/>
            <a:ext cx="9143642" cy="5145671"/>
            <a:chOff x="-50" y="-727"/>
            <a:chExt cx="9143642" cy="5145671"/>
          </a:xfrm>
        </p:grpSpPr>
        <p:grpSp>
          <p:nvGrpSpPr>
            <p:cNvPr id="629" name="Google Shape;629;p11"/>
            <p:cNvGrpSpPr/>
            <p:nvPr/>
          </p:nvGrpSpPr>
          <p:grpSpPr>
            <a:xfrm>
              <a:off x="-50" y="-2"/>
              <a:ext cx="9143642" cy="5144946"/>
              <a:chOff x="8022449" y="298175"/>
              <a:chExt cx="8440545" cy="4749327"/>
            </a:xfrm>
          </p:grpSpPr>
          <p:sp>
            <p:nvSpPr>
              <p:cNvPr id="630" name="Google Shape;630;p11"/>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1"/>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1"/>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1"/>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1"/>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1"/>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1"/>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1"/>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1"/>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1"/>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1"/>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1"/>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1"/>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1"/>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1"/>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1"/>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1"/>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1"/>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1"/>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1"/>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1"/>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1"/>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1"/>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1"/>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1"/>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11"/>
            <p:cNvGrpSpPr/>
            <p:nvPr/>
          </p:nvGrpSpPr>
          <p:grpSpPr>
            <a:xfrm>
              <a:off x="7450789" y="-727"/>
              <a:ext cx="1597001" cy="5144944"/>
              <a:chOff x="13181375" y="298175"/>
              <a:chExt cx="1474200" cy="4749325"/>
            </a:xfrm>
          </p:grpSpPr>
          <p:sp>
            <p:nvSpPr>
              <p:cNvPr id="679" name="Google Shape;679;p11"/>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1"/>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1"/>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1"/>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1"/>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1"/>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1"/>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6" name="Google Shape;686;p11"/>
          <p:cNvSpPr txBox="1"/>
          <p:nvPr>
            <p:ph hasCustomPrompt="1" type="title"/>
          </p:nvPr>
        </p:nvSpPr>
        <p:spPr>
          <a:xfrm>
            <a:off x="1284000" y="1057549"/>
            <a:ext cx="6576000" cy="17163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7" name="Google Shape;687;p11"/>
          <p:cNvSpPr txBox="1"/>
          <p:nvPr>
            <p:ph idx="1" type="subTitle"/>
          </p:nvPr>
        </p:nvSpPr>
        <p:spPr>
          <a:xfrm>
            <a:off x="1284000" y="2774099"/>
            <a:ext cx="65760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88" name="Google Shape;688;p11"/>
          <p:cNvSpPr/>
          <p:nvPr/>
        </p:nvSpPr>
        <p:spPr>
          <a:xfrm rot="10051012">
            <a:off x="-4083082" y="-1339449"/>
            <a:ext cx="8263902" cy="2311884"/>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1"/>
          <p:cNvSpPr/>
          <p:nvPr/>
        </p:nvSpPr>
        <p:spPr>
          <a:xfrm rot="-496989">
            <a:off x="5417871" y="4187452"/>
            <a:ext cx="5021117" cy="1041563"/>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690" name="Shape 6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91" name="Shape 691"/>
        <p:cNvGrpSpPr/>
        <p:nvPr/>
      </p:nvGrpSpPr>
      <p:grpSpPr>
        <a:xfrm>
          <a:off x="0" y="0"/>
          <a:ext cx="0" cy="0"/>
          <a:chOff x="0" y="0"/>
          <a:chExt cx="0" cy="0"/>
        </a:xfrm>
      </p:grpSpPr>
      <p:grpSp>
        <p:nvGrpSpPr>
          <p:cNvPr id="692" name="Google Shape;692;p13"/>
          <p:cNvGrpSpPr/>
          <p:nvPr/>
        </p:nvGrpSpPr>
        <p:grpSpPr>
          <a:xfrm>
            <a:off x="-50" y="-727"/>
            <a:ext cx="9143642" cy="5145671"/>
            <a:chOff x="-50" y="-727"/>
            <a:chExt cx="9143642" cy="5145671"/>
          </a:xfrm>
        </p:grpSpPr>
        <p:grpSp>
          <p:nvGrpSpPr>
            <p:cNvPr id="693" name="Google Shape;693;p13"/>
            <p:cNvGrpSpPr/>
            <p:nvPr/>
          </p:nvGrpSpPr>
          <p:grpSpPr>
            <a:xfrm>
              <a:off x="-50" y="-2"/>
              <a:ext cx="9143642" cy="5144946"/>
              <a:chOff x="8022449" y="298175"/>
              <a:chExt cx="8440545" cy="4749327"/>
            </a:xfrm>
          </p:grpSpPr>
          <p:sp>
            <p:nvSpPr>
              <p:cNvPr id="694" name="Google Shape;694;p13"/>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3"/>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3"/>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13"/>
            <p:cNvGrpSpPr/>
            <p:nvPr/>
          </p:nvGrpSpPr>
          <p:grpSpPr>
            <a:xfrm>
              <a:off x="7450789" y="-727"/>
              <a:ext cx="1597001" cy="5144944"/>
              <a:chOff x="13181375" y="298175"/>
              <a:chExt cx="1474200" cy="4749325"/>
            </a:xfrm>
          </p:grpSpPr>
          <p:sp>
            <p:nvSpPr>
              <p:cNvPr id="743" name="Google Shape;743;p13"/>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50" name="Google Shape;750;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1" name="Google Shape;751;p13"/>
          <p:cNvSpPr txBox="1"/>
          <p:nvPr>
            <p:ph idx="1" type="subTitle"/>
          </p:nvPr>
        </p:nvSpPr>
        <p:spPr>
          <a:xfrm>
            <a:off x="720000" y="2209193"/>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2" name="Google Shape;752;p13"/>
          <p:cNvSpPr txBox="1"/>
          <p:nvPr>
            <p:ph idx="2" type="subTitle"/>
          </p:nvPr>
        </p:nvSpPr>
        <p:spPr>
          <a:xfrm>
            <a:off x="3419271" y="2209193"/>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3" name="Google Shape;753;p13"/>
          <p:cNvSpPr txBox="1"/>
          <p:nvPr>
            <p:ph idx="3" type="subTitle"/>
          </p:nvPr>
        </p:nvSpPr>
        <p:spPr>
          <a:xfrm>
            <a:off x="720000" y="3942375"/>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4" name="Google Shape;754;p13"/>
          <p:cNvSpPr txBox="1"/>
          <p:nvPr>
            <p:ph idx="4" type="subTitle"/>
          </p:nvPr>
        </p:nvSpPr>
        <p:spPr>
          <a:xfrm>
            <a:off x="3419271" y="3942375"/>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5" name="Google Shape;755;p13"/>
          <p:cNvSpPr txBox="1"/>
          <p:nvPr>
            <p:ph idx="5" type="subTitle"/>
          </p:nvPr>
        </p:nvSpPr>
        <p:spPr>
          <a:xfrm>
            <a:off x="6118549" y="2209193"/>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6" name="Google Shape;756;p13"/>
          <p:cNvSpPr txBox="1"/>
          <p:nvPr>
            <p:ph idx="6" type="subTitle"/>
          </p:nvPr>
        </p:nvSpPr>
        <p:spPr>
          <a:xfrm>
            <a:off x="6118549" y="3942375"/>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7" name="Google Shape;757;p13"/>
          <p:cNvSpPr txBox="1"/>
          <p:nvPr>
            <p:ph hasCustomPrompt="1" idx="7" type="title"/>
          </p:nvPr>
        </p:nvSpPr>
        <p:spPr>
          <a:xfrm>
            <a:off x="720000" y="13320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8" name="Google Shape;758;p13"/>
          <p:cNvSpPr txBox="1"/>
          <p:nvPr>
            <p:ph hasCustomPrompt="1" idx="8" type="title"/>
          </p:nvPr>
        </p:nvSpPr>
        <p:spPr>
          <a:xfrm>
            <a:off x="720000"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9" name="Google Shape;759;p13"/>
          <p:cNvSpPr txBox="1"/>
          <p:nvPr>
            <p:ph hasCustomPrompt="1" idx="9" type="title"/>
          </p:nvPr>
        </p:nvSpPr>
        <p:spPr>
          <a:xfrm>
            <a:off x="3419271" y="13320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0" name="Google Shape;760;p13"/>
          <p:cNvSpPr txBox="1"/>
          <p:nvPr>
            <p:ph hasCustomPrompt="1" idx="13" type="title"/>
          </p:nvPr>
        </p:nvSpPr>
        <p:spPr>
          <a:xfrm>
            <a:off x="3419271"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1" name="Google Shape;761;p13"/>
          <p:cNvSpPr txBox="1"/>
          <p:nvPr>
            <p:ph hasCustomPrompt="1" idx="14" type="title"/>
          </p:nvPr>
        </p:nvSpPr>
        <p:spPr>
          <a:xfrm>
            <a:off x="6118549" y="13320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2" name="Google Shape;762;p13"/>
          <p:cNvSpPr txBox="1"/>
          <p:nvPr>
            <p:ph hasCustomPrompt="1" idx="15" type="title"/>
          </p:nvPr>
        </p:nvSpPr>
        <p:spPr>
          <a:xfrm>
            <a:off x="6118549"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3" name="Google Shape;763;p13"/>
          <p:cNvSpPr txBox="1"/>
          <p:nvPr>
            <p:ph idx="16" type="subTitle"/>
          </p:nvPr>
        </p:nvSpPr>
        <p:spPr>
          <a:xfrm>
            <a:off x="720000" y="1801112"/>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latin typeface="DM Sans"/>
                <a:ea typeface="DM Sans"/>
                <a:cs typeface="DM Sans"/>
                <a:sym typeface="DM Sans"/>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64" name="Google Shape;764;p13"/>
          <p:cNvSpPr txBox="1"/>
          <p:nvPr>
            <p:ph idx="17" type="subTitle"/>
          </p:nvPr>
        </p:nvSpPr>
        <p:spPr>
          <a:xfrm>
            <a:off x="3419271" y="1801112"/>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latin typeface="DM Sans"/>
                <a:ea typeface="DM Sans"/>
                <a:cs typeface="DM Sans"/>
                <a:sym typeface="DM Sans"/>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65" name="Google Shape;765;p13"/>
          <p:cNvSpPr txBox="1"/>
          <p:nvPr>
            <p:ph idx="18" type="subTitle"/>
          </p:nvPr>
        </p:nvSpPr>
        <p:spPr>
          <a:xfrm>
            <a:off x="6118549" y="1801112"/>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latin typeface="DM Sans"/>
                <a:ea typeface="DM Sans"/>
                <a:cs typeface="DM Sans"/>
                <a:sym typeface="DM Sans"/>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66" name="Google Shape;766;p13"/>
          <p:cNvSpPr txBox="1"/>
          <p:nvPr>
            <p:ph idx="19" type="subTitle"/>
          </p:nvPr>
        </p:nvSpPr>
        <p:spPr>
          <a:xfrm>
            <a:off x="720000" y="3533775"/>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latin typeface="DM Sans"/>
                <a:ea typeface="DM Sans"/>
                <a:cs typeface="DM Sans"/>
                <a:sym typeface="DM Sans"/>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67" name="Google Shape;767;p13"/>
          <p:cNvSpPr txBox="1"/>
          <p:nvPr>
            <p:ph idx="20" type="subTitle"/>
          </p:nvPr>
        </p:nvSpPr>
        <p:spPr>
          <a:xfrm>
            <a:off x="3419271" y="3533775"/>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latin typeface="DM Sans"/>
                <a:ea typeface="DM Sans"/>
                <a:cs typeface="DM Sans"/>
                <a:sym typeface="DM Sans"/>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68" name="Google Shape;768;p13"/>
          <p:cNvSpPr txBox="1"/>
          <p:nvPr>
            <p:ph idx="21" type="subTitle"/>
          </p:nvPr>
        </p:nvSpPr>
        <p:spPr>
          <a:xfrm>
            <a:off x="6118549" y="3533775"/>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400">
                <a:latin typeface="DM Sans"/>
                <a:ea typeface="DM Sans"/>
                <a:cs typeface="DM Sans"/>
                <a:sym typeface="DM Sans"/>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69" name="Google Shape;769;p13"/>
          <p:cNvSpPr/>
          <p:nvPr/>
        </p:nvSpPr>
        <p:spPr>
          <a:xfrm flipH="1" rot="-1522341">
            <a:off x="6671025" y="3780726"/>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13"/>
          <p:cNvGrpSpPr/>
          <p:nvPr/>
        </p:nvGrpSpPr>
        <p:grpSpPr>
          <a:xfrm flipH="1">
            <a:off x="-35948" y="285775"/>
            <a:ext cx="600827" cy="1046241"/>
            <a:chOff x="1525375" y="1572475"/>
            <a:chExt cx="155800" cy="271300"/>
          </a:xfrm>
        </p:grpSpPr>
        <p:sp>
          <p:nvSpPr>
            <p:cNvPr id="771" name="Google Shape;771;p13"/>
            <p:cNvSpPr/>
            <p:nvPr/>
          </p:nvSpPr>
          <p:spPr>
            <a:xfrm>
              <a:off x="1525375" y="1723700"/>
              <a:ext cx="104900" cy="120075"/>
            </a:xfrm>
            <a:custGeom>
              <a:rect b="b" l="l" r="r" t="t"/>
              <a:pathLst>
                <a:path extrusionOk="0" fill="none" h="4803" w="4196">
                  <a:moveTo>
                    <a:pt x="1" y="0"/>
                  </a:moveTo>
                  <a:cubicBezTo>
                    <a:pt x="1" y="0"/>
                    <a:pt x="3739" y="730"/>
                    <a:pt x="4195" y="4803"/>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3"/>
            <p:cNvSpPr/>
            <p:nvPr/>
          </p:nvSpPr>
          <p:spPr>
            <a:xfrm>
              <a:off x="1525375" y="1706975"/>
              <a:ext cx="37250" cy="54750"/>
            </a:xfrm>
            <a:custGeom>
              <a:rect b="b" l="l" r="r" t="t"/>
              <a:pathLst>
                <a:path extrusionOk="0" fill="none" h="2190" w="1490">
                  <a:moveTo>
                    <a:pt x="639" y="2189"/>
                  </a:moveTo>
                  <a:lnTo>
                    <a:pt x="1" y="669"/>
                  </a:lnTo>
                  <a:lnTo>
                    <a:pt x="1490" y="1"/>
                  </a:lnTo>
                </a:path>
              </a:pathLst>
            </a:custGeom>
            <a:no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3"/>
            <p:cNvSpPr/>
            <p:nvPr/>
          </p:nvSpPr>
          <p:spPr>
            <a:xfrm>
              <a:off x="1525375" y="1572475"/>
              <a:ext cx="155800" cy="69950"/>
            </a:xfrm>
            <a:custGeom>
              <a:rect b="b" l="l" r="r" t="t"/>
              <a:pathLst>
                <a:path extrusionOk="0" fill="none" h="2798" w="6232">
                  <a:moveTo>
                    <a:pt x="1" y="852"/>
                  </a:moveTo>
                  <a:cubicBezTo>
                    <a:pt x="1" y="852"/>
                    <a:pt x="3314" y="2797"/>
                    <a:pt x="6232" y="1"/>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3"/>
            <p:cNvSpPr/>
            <p:nvPr/>
          </p:nvSpPr>
          <p:spPr>
            <a:xfrm>
              <a:off x="1525375" y="1575525"/>
              <a:ext cx="36500" cy="55500"/>
            </a:xfrm>
            <a:custGeom>
              <a:rect b="b" l="l" r="r" t="t"/>
              <a:pathLst>
                <a:path extrusionOk="0" fill="none" h="2220" w="1460">
                  <a:moveTo>
                    <a:pt x="1460" y="0"/>
                  </a:moveTo>
                  <a:lnTo>
                    <a:pt x="1" y="730"/>
                  </a:lnTo>
                  <a:lnTo>
                    <a:pt x="730" y="2219"/>
                  </a:ln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775" name="Shape 775"/>
        <p:cNvGrpSpPr/>
        <p:nvPr/>
      </p:nvGrpSpPr>
      <p:grpSpPr>
        <a:xfrm>
          <a:off x="0" y="0"/>
          <a:ext cx="0" cy="0"/>
          <a:chOff x="0" y="0"/>
          <a:chExt cx="0" cy="0"/>
        </a:xfrm>
      </p:grpSpPr>
      <p:grpSp>
        <p:nvGrpSpPr>
          <p:cNvPr id="776" name="Google Shape;776;p14"/>
          <p:cNvGrpSpPr/>
          <p:nvPr/>
        </p:nvGrpSpPr>
        <p:grpSpPr>
          <a:xfrm>
            <a:off x="-50" y="-727"/>
            <a:ext cx="9143642" cy="5145671"/>
            <a:chOff x="-50" y="-727"/>
            <a:chExt cx="9143642" cy="5145671"/>
          </a:xfrm>
        </p:grpSpPr>
        <p:grpSp>
          <p:nvGrpSpPr>
            <p:cNvPr id="777" name="Google Shape;777;p14"/>
            <p:cNvGrpSpPr/>
            <p:nvPr/>
          </p:nvGrpSpPr>
          <p:grpSpPr>
            <a:xfrm>
              <a:off x="-50" y="-2"/>
              <a:ext cx="9143642" cy="5144946"/>
              <a:chOff x="8022449" y="298175"/>
              <a:chExt cx="8440545" cy="4749327"/>
            </a:xfrm>
          </p:grpSpPr>
          <p:sp>
            <p:nvSpPr>
              <p:cNvPr id="778" name="Google Shape;778;p14"/>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4"/>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4"/>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4"/>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4"/>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4"/>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4"/>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4"/>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4"/>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4"/>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4"/>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4"/>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4"/>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4"/>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4"/>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4"/>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4"/>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4"/>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4"/>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4"/>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4"/>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4"/>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4"/>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4"/>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4"/>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4"/>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4"/>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4"/>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4"/>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14"/>
            <p:cNvGrpSpPr/>
            <p:nvPr/>
          </p:nvGrpSpPr>
          <p:grpSpPr>
            <a:xfrm>
              <a:off x="7450789" y="-727"/>
              <a:ext cx="1597001" cy="5144944"/>
              <a:chOff x="13181375" y="298175"/>
              <a:chExt cx="1474200" cy="4749325"/>
            </a:xfrm>
          </p:grpSpPr>
          <p:sp>
            <p:nvSpPr>
              <p:cNvPr id="827" name="Google Shape;827;p14"/>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4"/>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4"/>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4"/>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4"/>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4"/>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4"/>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34" name="Google Shape;834;p14"/>
          <p:cNvSpPr txBox="1"/>
          <p:nvPr>
            <p:ph type="title"/>
          </p:nvPr>
        </p:nvSpPr>
        <p:spPr>
          <a:xfrm>
            <a:off x="713225" y="2132450"/>
            <a:ext cx="4746000" cy="1154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35" name="Google Shape;835;p14"/>
          <p:cNvSpPr txBox="1"/>
          <p:nvPr>
            <p:ph hasCustomPrompt="1" idx="2" type="title"/>
          </p:nvPr>
        </p:nvSpPr>
        <p:spPr>
          <a:xfrm>
            <a:off x="713225" y="1099713"/>
            <a:ext cx="11553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accent3"/>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836" name="Google Shape;836;p14"/>
          <p:cNvSpPr txBox="1"/>
          <p:nvPr>
            <p:ph idx="1" type="subTitle"/>
          </p:nvPr>
        </p:nvSpPr>
        <p:spPr>
          <a:xfrm>
            <a:off x="713225" y="3668800"/>
            <a:ext cx="47460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7" name="Google Shape;837;p14"/>
          <p:cNvSpPr/>
          <p:nvPr/>
        </p:nvSpPr>
        <p:spPr>
          <a:xfrm flipH="1">
            <a:off x="-6073972" y="3324939"/>
            <a:ext cx="9143972" cy="2558105"/>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38" name="Shape 838"/>
        <p:cNvGrpSpPr/>
        <p:nvPr/>
      </p:nvGrpSpPr>
      <p:grpSpPr>
        <a:xfrm>
          <a:off x="0" y="0"/>
          <a:ext cx="0" cy="0"/>
          <a:chOff x="0" y="0"/>
          <a:chExt cx="0" cy="0"/>
        </a:xfrm>
      </p:grpSpPr>
      <p:grpSp>
        <p:nvGrpSpPr>
          <p:cNvPr id="839" name="Google Shape;839;p15"/>
          <p:cNvGrpSpPr/>
          <p:nvPr/>
        </p:nvGrpSpPr>
        <p:grpSpPr>
          <a:xfrm>
            <a:off x="-50" y="-727"/>
            <a:ext cx="9143642" cy="5145671"/>
            <a:chOff x="-50" y="-727"/>
            <a:chExt cx="9143642" cy="5145671"/>
          </a:xfrm>
        </p:grpSpPr>
        <p:grpSp>
          <p:nvGrpSpPr>
            <p:cNvPr id="840" name="Google Shape;840;p15"/>
            <p:cNvGrpSpPr/>
            <p:nvPr/>
          </p:nvGrpSpPr>
          <p:grpSpPr>
            <a:xfrm>
              <a:off x="-50" y="-2"/>
              <a:ext cx="9143642" cy="5144946"/>
              <a:chOff x="8022449" y="298175"/>
              <a:chExt cx="8440545" cy="4749327"/>
            </a:xfrm>
          </p:grpSpPr>
          <p:sp>
            <p:nvSpPr>
              <p:cNvPr id="841" name="Google Shape;841;p15"/>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5"/>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5"/>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5"/>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5"/>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5"/>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5"/>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5"/>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5"/>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5"/>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5"/>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5"/>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5"/>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5"/>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5"/>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5"/>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5"/>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5"/>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5"/>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5"/>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5"/>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5"/>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5"/>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5"/>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5"/>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5"/>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5"/>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5"/>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5"/>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5"/>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5"/>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5"/>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5"/>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5"/>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5"/>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5"/>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5"/>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5"/>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5"/>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5"/>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15"/>
            <p:cNvGrpSpPr/>
            <p:nvPr/>
          </p:nvGrpSpPr>
          <p:grpSpPr>
            <a:xfrm>
              <a:off x="7450789" y="-727"/>
              <a:ext cx="1597001" cy="5144944"/>
              <a:chOff x="13181375" y="298175"/>
              <a:chExt cx="1474200" cy="4749325"/>
            </a:xfrm>
          </p:grpSpPr>
          <p:sp>
            <p:nvSpPr>
              <p:cNvPr id="890" name="Google Shape;890;p15"/>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5"/>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5"/>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5"/>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5"/>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5"/>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5"/>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97" name="Google Shape;897;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898" name="Google Shape;898;p15"/>
          <p:cNvGrpSpPr/>
          <p:nvPr/>
        </p:nvGrpSpPr>
        <p:grpSpPr>
          <a:xfrm>
            <a:off x="-808248" y="-2969214"/>
            <a:ext cx="12722840" cy="9489886"/>
            <a:chOff x="-808248" y="-2969214"/>
            <a:chExt cx="12722840" cy="9489886"/>
          </a:xfrm>
        </p:grpSpPr>
        <p:sp>
          <p:nvSpPr>
            <p:cNvPr id="899" name="Google Shape;899;p15"/>
            <p:cNvSpPr/>
            <p:nvPr/>
          </p:nvSpPr>
          <p:spPr>
            <a:xfrm flipH="1" rot="-1522341">
              <a:off x="6415125" y="3908676"/>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flipH="1" rot="8100000">
              <a:off x="-1066649" y="-1270077"/>
              <a:ext cx="5435781" cy="1520706"/>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901" name="Shape 901"/>
        <p:cNvGrpSpPr/>
        <p:nvPr/>
      </p:nvGrpSpPr>
      <p:grpSpPr>
        <a:xfrm>
          <a:off x="0" y="0"/>
          <a:ext cx="0" cy="0"/>
          <a:chOff x="0" y="0"/>
          <a:chExt cx="0" cy="0"/>
        </a:xfrm>
      </p:grpSpPr>
      <p:grpSp>
        <p:nvGrpSpPr>
          <p:cNvPr id="902" name="Google Shape;902;p16"/>
          <p:cNvGrpSpPr/>
          <p:nvPr/>
        </p:nvGrpSpPr>
        <p:grpSpPr>
          <a:xfrm>
            <a:off x="-50" y="-727"/>
            <a:ext cx="9143642" cy="5145671"/>
            <a:chOff x="-50" y="-727"/>
            <a:chExt cx="9143642" cy="5145671"/>
          </a:xfrm>
        </p:grpSpPr>
        <p:grpSp>
          <p:nvGrpSpPr>
            <p:cNvPr id="903" name="Google Shape;903;p16"/>
            <p:cNvGrpSpPr/>
            <p:nvPr/>
          </p:nvGrpSpPr>
          <p:grpSpPr>
            <a:xfrm>
              <a:off x="-50" y="-2"/>
              <a:ext cx="9143642" cy="5144946"/>
              <a:chOff x="8022449" y="298175"/>
              <a:chExt cx="8440545" cy="4749327"/>
            </a:xfrm>
          </p:grpSpPr>
          <p:sp>
            <p:nvSpPr>
              <p:cNvPr id="904" name="Google Shape;904;p16"/>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6"/>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6"/>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6"/>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6"/>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6"/>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6"/>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6"/>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6"/>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6"/>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6"/>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6"/>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6"/>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6"/>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6"/>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6"/>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6"/>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6"/>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6"/>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6"/>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6"/>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6"/>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6"/>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6"/>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6"/>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6"/>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6"/>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6"/>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6"/>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6"/>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6"/>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6"/>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6"/>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6"/>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6"/>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6"/>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6"/>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6"/>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6"/>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6"/>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16"/>
            <p:cNvGrpSpPr/>
            <p:nvPr/>
          </p:nvGrpSpPr>
          <p:grpSpPr>
            <a:xfrm>
              <a:off x="7450789" y="-727"/>
              <a:ext cx="1597001" cy="5144944"/>
              <a:chOff x="13181375" y="298175"/>
              <a:chExt cx="1474200" cy="4749325"/>
            </a:xfrm>
          </p:grpSpPr>
          <p:sp>
            <p:nvSpPr>
              <p:cNvPr id="953" name="Google Shape;953;p16"/>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6"/>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6"/>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6"/>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6"/>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6"/>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60" name="Google Shape;960;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961" name="Google Shape;961;p16"/>
          <p:cNvGrpSpPr/>
          <p:nvPr/>
        </p:nvGrpSpPr>
        <p:grpSpPr>
          <a:xfrm flipH="1">
            <a:off x="160343" y="539510"/>
            <a:ext cx="404536" cy="527556"/>
            <a:chOff x="1525375" y="1706975"/>
            <a:chExt cx="104900" cy="136800"/>
          </a:xfrm>
        </p:grpSpPr>
        <p:sp>
          <p:nvSpPr>
            <p:cNvPr id="962" name="Google Shape;962;p16"/>
            <p:cNvSpPr/>
            <p:nvPr/>
          </p:nvSpPr>
          <p:spPr>
            <a:xfrm>
              <a:off x="1525375" y="1723700"/>
              <a:ext cx="104900" cy="120075"/>
            </a:xfrm>
            <a:custGeom>
              <a:rect b="b" l="l" r="r" t="t"/>
              <a:pathLst>
                <a:path extrusionOk="0" fill="none" h="4803" w="4196">
                  <a:moveTo>
                    <a:pt x="1" y="0"/>
                  </a:moveTo>
                  <a:cubicBezTo>
                    <a:pt x="1" y="0"/>
                    <a:pt x="3739" y="730"/>
                    <a:pt x="4195" y="4803"/>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6"/>
            <p:cNvSpPr/>
            <p:nvPr/>
          </p:nvSpPr>
          <p:spPr>
            <a:xfrm>
              <a:off x="1525375" y="1706975"/>
              <a:ext cx="37250" cy="54750"/>
            </a:xfrm>
            <a:custGeom>
              <a:rect b="b" l="l" r="r" t="t"/>
              <a:pathLst>
                <a:path extrusionOk="0" fill="none" h="2190" w="1490">
                  <a:moveTo>
                    <a:pt x="639" y="2189"/>
                  </a:moveTo>
                  <a:lnTo>
                    <a:pt x="1" y="669"/>
                  </a:lnTo>
                  <a:lnTo>
                    <a:pt x="1490" y="1"/>
                  </a:lnTo>
                </a:path>
              </a:pathLst>
            </a:custGeom>
            <a:no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16"/>
          <p:cNvGrpSpPr/>
          <p:nvPr/>
        </p:nvGrpSpPr>
        <p:grpSpPr>
          <a:xfrm>
            <a:off x="-3580804" y="2490422"/>
            <a:ext cx="15367446" cy="3703275"/>
            <a:chOff x="-3580804" y="2490422"/>
            <a:chExt cx="15367446" cy="3703275"/>
          </a:xfrm>
        </p:grpSpPr>
        <p:sp>
          <p:nvSpPr>
            <p:cNvPr id="965" name="Google Shape;965;p16"/>
            <p:cNvSpPr/>
            <p:nvPr/>
          </p:nvSpPr>
          <p:spPr>
            <a:xfrm flipH="1" rot="-1522341">
              <a:off x="6287175" y="3581701"/>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6"/>
            <p:cNvSpPr/>
            <p:nvPr/>
          </p:nvSpPr>
          <p:spPr>
            <a:xfrm flipH="1" rot="292162">
              <a:off x="-3526071" y="3691487"/>
              <a:ext cx="5435771" cy="1520704"/>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967" name="Shape 967"/>
        <p:cNvGrpSpPr/>
        <p:nvPr/>
      </p:nvGrpSpPr>
      <p:grpSpPr>
        <a:xfrm>
          <a:off x="0" y="0"/>
          <a:ext cx="0" cy="0"/>
          <a:chOff x="0" y="0"/>
          <a:chExt cx="0" cy="0"/>
        </a:xfrm>
      </p:grpSpPr>
      <p:grpSp>
        <p:nvGrpSpPr>
          <p:cNvPr id="968" name="Google Shape;968;p17"/>
          <p:cNvGrpSpPr/>
          <p:nvPr/>
        </p:nvGrpSpPr>
        <p:grpSpPr>
          <a:xfrm>
            <a:off x="-50" y="-727"/>
            <a:ext cx="9143642" cy="5145671"/>
            <a:chOff x="-50" y="-727"/>
            <a:chExt cx="9143642" cy="5145671"/>
          </a:xfrm>
        </p:grpSpPr>
        <p:grpSp>
          <p:nvGrpSpPr>
            <p:cNvPr id="969" name="Google Shape;969;p17"/>
            <p:cNvGrpSpPr/>
            <p:nvPr/>
          </p:nvGrpSpPr>
          <p:grpSpPr>
            <a:xfrm>
              <a:off x="-50" y="-2"/>
              <a:ext cx="9143642" cy="5144946"/>
              <a:chOff x="8022449" y="298175"/>
              <a:chExt cx="8440545" cy="4749327"/>
            </a:xfrm>
          </p:grpSpPr>
          <p:sp>
            <p:nvSpPr>
              <p:cNvPr id="970" name="Google Shape;970;p17"/>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7"/>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7"/>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7"/>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7"/>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7"/>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7"/>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7"/>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7"/>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7"/>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7"/>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7"/>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7"/>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7"/>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7"/>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7"/>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7"/>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7"/>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7"/>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7"/>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7"/>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7"/>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7"/>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7"/>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7"/>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7"/>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7"/>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7"/>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7"/>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7"/>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7"/>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7"/>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7"/>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7"/>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7"/>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7"/>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7"/>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7"/>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7"/>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7"/>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7"/>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7"/>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7"/>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7"/>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7"/>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7"/>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7"/>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7"/>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8" name="Google Shape;1018;p17"/>
            <p:cNvGrpSpPr/>
            <p:nvPr/>
          </p:nvGrpSpPr>
          <p:grpSpPr>
            <a:xfrm>
              <a:off x="7450789" y="-727"/>
              <a:ext cx="1597001" cy="5144944"/>
              <a:chOff x="13181375" y="298175"/>
              <a:chExt cx="1474200" cy="4749325"/>
            </a:xfrm>
          </p:grpSpPr>
          <p:sp>
            <p:nvSpPr>
              <p:cNvPr id="1019" name="Google Shape;1019;p17"/>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7"/>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7"/>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7"/>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7"/>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7"/>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26" name="Google Shape;1026;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027" name="Google Shape;1027;p17"/>
          <p:cNvGrpSpPr/>
          <p:nvPr/>
        </p:nvGrpSpPr>
        <p:grpSpPr>
          <a:xfrm>
            <a:off x="-1183923" y="-3068739"/>
            <a:ext cx="13475840" cy="9620211"/>
            <a:chOff x="-672148" y="-2855489"/>
            <a:chExt cx="13475840" cy="9620211"/>
          </a:xfrm>
        </p:grpSpPr>
        <p:sp>
          <p:nvSpPr>
            <p:cNvPr id="1028" name="Google Shape;1028;p17"/>
            <p:cNvSpPr/>
            <p:nvPr/>
          </p:nvSpPr>
          <p:spPr>
            <a:xfrm flipH="1" rot="-1522341">
              <a:off x="7304225" y="4152726"/>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7"/>
            <p:cNvSpPr/>
            <p:nvPr/>
          </p:nvSpPr>
          <p:spPr>
            <a:xfrm flipH="1" rot="8100000">
              <a:off x="-930549" y="-1156352"/>
              <a:ext cx="5435781" cy="1520706"/>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17"/>
          <p:cNvGrpSpPr/>
          <p:nvPr/>
        </p:nvGrpSpPr>
        <p:grpSpPr>
          <a:xfrm>
            <a:off x="-3199560" y="-219071"/>
            <a:ext cx="15471467" cy="5781778"/>
            <a:chOff x="-3199560" y="-219071"/>
            <a:chExt cx="15471467" cy="5781778"/>
          </a:xfrm>
        </p:grpSpPr>
        <p:sp>
          <p:nvSpPr>
            <p:cNvPr id="1031" name="Google Shape;1031;p17"/>
            <p:cNvSpPr/>
            <p:nvPr/>
          </p:nvSpPr>
          <p:spPr>
            <a:xfrm>
              <a:off x="8333390" y="-219071"/>
              <a:ext cx="3938517" cy="2714353"/>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8577041" y="523162"/>
              <a:ext cx="803303" cy="642734"/>
            </a:xfrm>
            <a:custGeom>
              <a:rect b="b" l="l" r="r" t="t"/>
              <a:pathLst>
                <a:path extrusionOk="0" fill="none" h="3527" w="4408">
                  <a:moveTo>
                    <a:pt x="1" y="244"/>
                  </a:moveTo>
                  <a:cubicBezTo>
                    <a:pt x="1" y="244"/>
                    <a:pt x="2706" y="1"/>
                    <a:pt x="440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7"/>
            <p:cNvSpPr/>
            <p:nvPr/>
          </p:nvSpPr>
          <p:spPr>
            <a:xfrm>
              <a:off x="8577041" y="406898"/>
              <a:ext cx="925220" cy="648201"/>
            </a:xfrm>
            <a:custGeom>
              <a:rect b="b" l="l" r="r" t="t"/>
              <a:pathLst>
                <a:path extrusionOk="0" fill="none" h="3557" w="5077">
                  <a:moveTo>
                    <a:pt x="1" y="426"/>
                  </a:moveTo>
                  <a:cubicBezTo>
                    <a:pt x="1" y="426"/>
                    <a:pt x="3253" y="0"/>
                    <a:pt x="5077"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7"/>
            <p:cNvSpPr/>
            <p:nvPr/>
          </p:nvSpPr>
          <p:spPr>
            <a:xfrm>
              <a:off x="8776409" y="-191371"/>
              <a:ext cx="177499" cy="731299"/>
            </a:xfrm>
            <a:custGeom>
              <a:rect b="b" l="l" r="r" t="t"/>
              <a:pathLst>
                <a:path extrusionOk="0" fill="none" h="4013" w="974">
                  <a:moveTo>
                    <a:pt x="214" y="1"/>
                  </a:moveTo>
                  <a:cubicBezTo>
                    <a:pt x="214" y="1"/>
                    <a:pt x="1" y="2523"/>
                    <a:pt x="974"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7"/>
            <p:cNvSpPr/>
            <p:nvPr/>
          </p:nvSpPr>
          <p:spPr>
            <a:xfrm>
              <a:off x="8854042" y="-191371"/>
              <a:ext cx="260417" cy="808930"/>
            </a:xfrm>
            <a:custGeom>
              <a:rect b="b" l="l" r="r" t="t"/>
              <a:pathLst>
                <a:path extrusionOk="0" fill="none" h="4439" w="1429">
                  <a:moveTo>
                    <a:pt x="152" y="1"/>
                  </a:moveTo>
                  <a:cubicBezTo>
                    <a:pt x="152" y="1"/>
                    <a:pt x="0" y="2584"/>
                    <a:pt x="1429"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7"/>
            <p:cNvSpPr/>
            <p:nvPr/>
          </p:nvSpPr>
          <p:spPr>
            <a:xfrm>
              <a:off x="9075643" y="-219071"/>
              <a:ext cx="304701" cy="853213"/>
            </a:xfrm>
            <a:custGeom>
              <a:rect b="b" l="l" r="r" t="t"/>
              <a:pathLst>
                <a:path extrusionOk="0" fill="none" h="4682" w="1672">
                  <a:moveTo>
                    <a:pt x="365" y="4682"/>
                  </a:moveTo>
                  <a:cubicBezTo>
                    <a:pt x="365" y="4682"/>
                    <a:pt x="0" y="2159"/>
                    <a:pt x="1672"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7"/>
            <p:cNvSpPr/>
            <p:nvPr/>
          </p:nvSpPr>
          <p:spPr>
            <a:xfrm>
              <a:off x="9125394" y="-191371"/>
              <a:ext cx="304883" cy="930844"/>
            </a:xfrm>
            <a:custGeom>
              <a:rect b="b" l="l" r="r" t="t"/>
              <a:pathLst>
                <a:path extrusionOk="0" fill="none" h="5108" w="1673">
                  <a:moveTo>
                    <a:pt x="1673" y="1"/>
                  </a:moveTo>
                  <a:cubicBezTo>
                    <a:pt x="1673" y="1"/>
                    <a:pt x="1" y="2311"/>
                    <a:pt x="791"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7"/>
            <p:cNvSpPr/>
            <p:nvPr/>
          </p:nvSpPr>
          <p:spPr>
            <a:xfrm>
              <a:off x="9263895" y="79973"/>
              <a:ext cx="216316" cy="105513"/>
            </a:xfrm>
            <a:custGeom>
              <a:rect b="b" l="l" r="r" t="t"/>
              <a:pathLst>
                <a:path extrusionOk="0" fill="none" h="579" w="1187">
                  <a:moveTo>
                    <a:pt x="1" y="578"/>
                  </a:moveTo>
                  <a:cubicBezTo>
                    <a:pt x="1" y="578"/>
                    <a:pt x="426" y="183"/>
                    <a:pt x="1186"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7"/>
            <p:cNvSpPr/>
            <p:nvPr/>
          </p:nvSpPr>
          <p:spPr>
            <a:xfrm>
              <a:off x="9236194" y="135372"/>
              <a:ext cx="244016" cy="199727"/>
            </a:xfrm>
            <a:custGeom>
              <a:rect b="b" l="l" r="r" t="t"/>
              <a:pathLst>
                <a:path extrusionOk="0" fill="none" h="1096" w="1339">
                  <a:moveTo>
                    <a:pt x="1" y="1095"/>
                  </a:moveTo>
                  <a:cubicBezTo>
                    <a:pt x="1" y="1095"/>
                    <a:pt x="396" y="274"/>
                    <a:pt x="1338"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7"/>
            <p:cNvSpPr/>
            <p:nvPr/>
          </p:nvSpPr>
          <p:spPr>
            <a:xfrm>
              <a:off x="9374695" y="185303"/>
              <a:ext cx="155266" cy="177494"/>
            </a:xfrm>
            <a:custGeom>
              <a:rect b="b" l="l" r="r" t="t"/>
              <a:pathLst>
                <a:path extrusionOk="0" fill="none" h="974" w="852">
                  <a:moveTo>
                    <a:pt x="1" y="0"/>
                  </a:moveTo>
                  <a:cubicBezTo>
                    <a:pt x="1" y="0"/>
                    <a:pt x="578" y="304"/>
                    <a:pt x="852"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7"/>
            <p:cNvSpPr/>
            <p:nvPr/>
          </p:nvSpPr>
          <p:spPr>
            <a:xfrm>
              <a:off x="9330411" y="218470"/>
              <a:ext cx="160733" cy="155262"/>
            </a:xfrm>
            <a:custGeom>
              <a:rect b="b" l="l" r="r" t="t"/>
              <a:pathLst>
                <a:path extrusionOk="0" fill="none" h="852" w="882">
                  <a:moveTo>
                    <a:pt x="0" y="1"/>
                  </a:moveTo>
                  <a:cubicBezTo>
                    <a:pt x="0" y="1"/>
                    <a:pt x="548" y="244"/>
                    <a:pt x="882"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7"/>
            <p:cNvSpPr/>
            <p:nvPr/>
          </p:nvSpPr>
          <p:spPr>
            <a:xfrm>
              <a:off x="8621325" y="69039"/>
              <a:ext cx="205199" cy="99863"/>
            </a:xfrm>
            <a:custGeom>
              <a:rect b="b" l="l" r="r" t="t"/>
              <a:pathLst>
                <a:path extrusionOk="0" fill="none" h="548" w="1126">
                  <a:moveTo>
                    <a:pt x="1" y="0"/>
                  </a:moveTo>
                  <a:cubicBezTo>
                    <a:pt x="1" y="0"/>
                    <a:pt x="730" y="243"/>
                    <a:pt x="1125" y="54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7"/>
            <p:cNvSpPr/>
            <p:nvPr/>
          </p:nvSpPr>
          <p:spPr>
            <a:xfrm>
              <a:off x="8604742" y="118788"/>
              <a:ext cx="244016" cy="144146"/>
            </a:xfrm>
            <a:custGeom>
              <a:rect b="b" l="l" r="r" t="t"/>
              <a:pathLst>
                <a:path extrusionOk="0" fill="none" h="791" w="1339">
                  <a:moveTo>
                    <a:pt x="1" y="1"/>
                  </a:moveTo>
                  <a:cubicBezTo>
                    <a:pt x="1" y="1"/>
                    <a:pt x="852" y="305"/>
                    <a:pt x="1338" y="79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7"/>
            <p:cNvSpPr/>
            <p:nvPr/>
          </p:nvSpPr>
          <p:spPr>
            <a:xfrm>
              <a:off x="8737775" y="883254"/>
              <a:ext cx="459785" cy="138679"/>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7"/>
            <p:cNvSpPr/>
            <p:nvPr/>
          </p:nvSpPr>
          <p:spPr>
            <a:xfrm>
              <a:off x="8737775" y="1010634"/>
              <a:ext cx="554002" cy="99863"/>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7"/>
            <p:cNvSpPr/>
            <p:nvPr/>
          </p:nvSpPr>
          <p:spPr>
            <a:xfrm>
              <a:off x="8377674" y="1337377"/>
              <a:ext cx="880936" cy="659317"/>
            </a:xfrm>
            <a:custGeom>
              <a:rect b="b" l="l" r="r" t="t"/>
              <a:pathLst>
                <a:path extrusionOk="0" fill="none" h="3618" w="4834">
                  <a:moveTo>
                    <a:pt x="4833" y="1"/>
                  </a:moveTo>
                  <a:cubicBezTo>
                    <a:pt x="4833" y="1"/>
                    <a:pt x="1824" y="852"/>
                    <a:pt x="0"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7"/>
            <p:cNvSpPr/>
            <p:nvPr/>
          </p:nvSpPr>
          <p:spPr>
            <a:xfrm>
              <a:off x="8427424" y="1547856"/>
              <a:ext cx="698152" cy="476538"/>
            </a:xfrm>
            <a:custGeom>
              <a:rect b="b" l="l" r="r" t="t"/>
              <a:pathLst>
                <a:path extrusionOk="0" fill="none" h="2615" w="3831">
                  <a:moveTo>
                    <a:pt x="3831" y="1"/>
                  </a:moveTo>
                  <a:cubicBezTo>
                    <a:pt x="3831" y="1"/>
                    <a:pt x="1673" y="366"/>
                    <a:pt x="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7"/>
            <p:cNvSpPr/>
            <p:nvPr/>
          </p:nvSpPr>
          <p:spPr>
            <a:xfrm>
              <a:off x="8455125" y="1193413"/>
              <a:ext cx="410217" cy="332574"/>
            </a:xfrm>
            <a:custGeom>
              <a:rect b="b" l="l" r="r" t="t"/>
              <a:pathLst>
                <a:path extrusionOk="0" fill="none" h="1825" w="2251">
                  <a:moveTo>
                    <a:pt x="1" y="0"/>
                  </a:moveTo>
                  <a:cubicBezTo>
                    <a:pt x="1" y="0"/>
                    <a:pt x="943" y="1703"/>
                    <a:pt x="2250" y="1824"/>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7"/>
            <p:cNvSpPr/>
            <p:nvPr/>
          </p:nvSpPr>
          <p:spPr>
            <a:xfrm>
              <a:off x="8427424" y="1265395"/>
              <a:ext cx="316000" cy="343690"/>
            </a:xfrm>
            <a:custGeom>
              <a:rect b="b" l="l" r="r" t="t"/>
              <a:pathLst>
                <a:path extrusionOk="0" fill="none" h="1886" w="1734">
                  <a:moveTo>
                    <a:pt x="1" y="1"/>
                  </a:moveTo>
                  <a:cubicBezTo>
                    <a:pt x="1" y="1"/>
                    <a:pt x="791" y="1520"/>
                    <a:pt x="1733" y="188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7"/>
            <p:cNvSpPr/>
            <p:nvPr/>
          </p:nvSpPr>
          <p:spPr>
            <a:xfrm>
              <a:off x="8333390" y="1415008"/>
              <a:ext cx="188434" cy="110980"/>
            </a:xfrm>
            <a:custGeom>
              <a:rect b="b" l="l" r="r" t="t"/>
              <a:pathLst>
                <a:path extrusionOk="0" fill="none" h="609" w="1034">
                  <a:moveTo>
                    <a:pt x="0" y="608"/>
                  </a:moveTo>
                  <a:cubicBezTo>
                    <a:pt x="0" y="608"/>
                    <a:pt x="426" y="91"/>
                    <a:pt x="1034"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7"/>
            <p:cNvSpPr/>
            <p:nvPr/>
          </p:nvSpPr>
          <p:spPr>
            <a:xfrm>
              <a:off x="8366557" y="1475874"/>
              <a:ext cx="205199" cy="88747"/>
            </a:xfrm>
            <a:custGeom>
              <a:rect b="b" l="l" r="r" t="t"/>
              <a:pathLst>
                <a:path extrusionOk="0" fill="none" h="487" w="1126">
                  <a:moveTo>
                    <a:pt x="1" y="487"/>
                  </a:moveTo>
                  <a:cubicBezTo>
                    <a:pt x="1" y="487"/>
                    <a:pt x="608" y="1"/>
                    <a:pt x="1125"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7"/>
            <p:cNvSpPr/>
            <p:nvPr/>
          </p:nvSpPr>
          <p:spPr>
            <a:xfrm>
              <a:off x="8577041" y="2162708"/>
              <a:ext cx="138683" cy="288292"/>
            </a:xfrm>
            <a:custGeom>
              <a:rect b="b" l="l" r="r" t="t"/>
              <a:pathLst>
                <a:path extrusionOk="0" fill="none" h="1582" w="761">
                  <a:moveTo>
                    <a:pt x="761" y="1"/>
                  </a:moveTo>
                  <a:cubicBezTo>
                    <a:pt x="761" y="1"/>
                    <a:pt x="548" y="943"/>
                    <a:pt x="1" y="158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7"/>
            <p:cNvSpPr/>
            <p:nvPr/>
          </p:nvSpPr>
          <p:spPr>
            <a:xfrm>
              <a:off x="8621325" y="2085259"/>
              <a:ext cx="188616" cy="410023"/>
            </a:xfrm>
            <a:custGeom>
              <a:rect b="b" l="l" r="r" t="t"/>
              <a:pathLst>
                <a:path extrusionOk="0" fill="none" h="2250" w="1035">
                  <a:moveTo>
                    <a:pt x="1034" y="0"/>
                  </a:moveTo>
                  <a:cubicBezTo>
                    <a:pt x="1034" y="0"/>
                    <a:pt x="882" y="1277"/>
                    <a:pt x="1" y="224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7"/>
            <p:cNvSpPr/>
            <p:nvPr/>
          </p:nvSpPr>
          <p:spPr>
            <a:xfrm>
              <a:off x="8926026" y="1919063"/>
              <a:ext cx="77815" cy="376857"/>
            </a:xfrm>
            <a:custGeom>
              <a:rect b="b" l="l" r="r" t="t"/>
              <a:pathLst>
                <a:path extrusionOk="0" fill="none" h="2068" w="427">
                  <a:moveTo>
                    <a:pt x="244" y="0"/>
                  </a:moveTo>
                  <a:cubicBezTo>
                    <a:pt x="244" y="0"/>
                    <a:pt x="1" y="1064"/>
                    <a:pt x="426"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7"/>
            <p:cNvSpPr/>
            <p:nvPr/>
          </p:nvSpPr>
          <p:spPr>
            <a:xfrm>
              <a:off x="9003659" y="1769450"/>
              <a:ext cx="77633" cy="476538"/>
            </a:xfrm>
            <a:custGeom>
              <a:rect b="b" l="l" r="r" t="t"/>
              <a:pathLst>
                <a:path extrusionOk="0" fill="none" h="2615" w="426">
                  <a:moveTo>
                    <a:pt x="426" y="1"/>
                  </a:moveTo>
                  <a:cubicBezTo>
                    <a:pt x="426" y="1"/>
                    <a:pt x="0" y="1490"/>
                    <a:pt x="304"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7"/>
            <p:cNvSpPr/>
            <p:nvPr/>
          </p:nvSpPr>
          <p:spPr>
            <a:xfrm>
              <a:off x="9236194" y="1558972"/>
              <a:ext cx="260600" cy="570752"/>
            </a:xfrm>
            <a:custGeom>
              <a:rect b="b" l="l" r="r" t="t"/>
              <a:pathLst>
                <a:path extrusionOk="0" fill="none" h="3132" w="1430">
                  <a:moveTo>
                    <a:pt x="31" y="1"/>
                  </a:moveTo>
                  <a:cubicBezTo>
                    <a:pt x="31" y="1"/>
                    <a:pt x="1" y="2098"/>
                    <a:pt x="1429"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7"/>
            <p:cNvSpPr/>
            <p:nvPr/>
          </p:nvSpPr>
          <p:spPr>
            <a:xfrm>
              <a:off x="9291595" y="1431591"/>
              <a:ext cx="249483" cy="642734"/>
            </a:xfrm>
            <a:custGeom>
              <a:rect b="b" l="l" r="r" t="t"/>
              <a:pathLst>
                <a:path extrusionOk="0" fill="none" h="3527" w="1369">
                  <a:moveTo>
                    <a:pt x="335" y="0"/>
                  </a:moveTo>
                  <a:cubicBezTo>
                    <a:pt x="335" y="0"/>
                    <a:pt x="1" y="2523"/>
                    <a:pt x="136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7"/>
            <p:cNvSpPr/>
            <p:nvPr/>
          </p:nvSpPr>
          <p:spPr>
            <a:xfrm>
              <a:off x="9219611" y="1919063"/>
              <a:ext cx="105516" cy="238360"/>
            </a:xfrm>
            <a:custGeom>
              <a:rect b="b" l="l" r="r" t="t"/>
              <a:pathLst>
                <a:path extrusionOk="0" fill="none" h="1308" w="579">
                  <a:moveTo>
                    <a:pt x="578" y="0"/>
                  </a:moveTo>
                  <a:cubicBezTo>
                    <a:pt x="578" y="0"/>
                    <a:pt x="487" y="760"/>
                    <a:pt x="1"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7"/>
            <p:cNvSpPr/>
            <p:nvPr/>
          </p:nvSpPr>
          <p:spPr>
            <a:xfrm>
              <a:off x="9258427" y="2024211"/>
              <a:ext cx="127566" cy="160911"/>
            </a:xfrm>
            <a:custGeom>
              <a:rect b="b" l="l" r="r" t="t"/>
              <a:pathLst>
                <a:path extrusionOk="0" fill="none" h="883" w="700">
                  <a:moveTo>
                    <a:pt x="699" y="1"/>
                  </a:moveTo>
                  <a:cubicBezTo>
                    <a:pt x="699" y="1"/>
                    <a:pt x="426" y="578"/>
                    <a:pt x="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7"/>
            <p:cNvSpPr/>
            <p:nvPr/>
          </p:nvSpPr>
          <p:spPr>
            <a:xfrm>
              <a:off x="9352644" y="1653186"/>
              <a:ext cx="249301" cy="138679"/>
            </a:xfrm>
            <a:custGeom>
              <a:rect b="b" l="l" r="r" t="t"/>
              <a:pathLst>
                <a:path extrusionOk="0" fill="none" h="761" w="1368">
                  <a:moveTo>
                    <a:pt x="0" y="0"/>
                  </a:moveTo>
                  <a:cubicBezTo>
                    <a:pt x="0" y="0"/>
                    <a:pt x="517" y="730"/>
                    <a:pt x="1368"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7"/>
            <p:cNvSpPr/>
            <p:nvPr/>
          </p:nvSpPr>
          <p:spPr>
            <a:xfrm>
              <a:off x="9369228" y="1786034"/>
              <a:ext cx="232717" cy="72164"/>
            </a:xfrm>
            <a:custGeom>
              <a:rect b="b" l="l" r="r" t="t"/>
              <a:pathLst>
                <a:path extrusionOk="0" fill="none" h="396" w="1277">
                  <a:moveTo>
                    <a:pt x="0" y="1"/>
                  </a:moveTo>
                  <a:cubicBezTo>
                    <a:pt x="0" y="1"/>
                    <a:pt x="608" y="396"/>
                    <a:pt x="1277"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7"/>
            <p:cNvSpPr/>
            <p:nvPr/>
          </p:nvSpPr>
          <p:spPr>
            <a:xfrm>
              <a:off x="8455125" y="789040"/>
              <a:ext cx="3694865" cy="1407199"/>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7"/>
            <p:cNvSpPr/>
            <p:nvPr/>
          </p:nvSpPr>
          <p:spPr>
            <a:xfrm>
              <a:off x="8499591" y="1021750"/>
              <a:ext cx="3606116" cy="1251937"/>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7"/>
            <p:cNvSpPr/>
            <p:nvPr/>
          </p:nvSpPr>
          <p:spPr>
            <a:xfrm>
              <a:off x="11224770" y="523162"/>
              <a:ext cx="803485" cy="642734"/>
            </a:xfrm>
            <a:custGeom>
              <a:rect b="b" l="l" r="r" t="t"/>
              <a:pathLst>
                <a:path extrusionOk="0" fill="none" h="3527" w="4409">
                  <a:moveTo>
                    <a:pt x="4408" y="244"/>
                  </a:moveTo>
                  <a:cubicBezTo>
                    <a:pt x="4408" y="244"/>
                    <a:pt x="1703" y="1"/>
                    <a:pt x="1"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11103035" y="406898"/>
              <a:ext cx="925220" cy="648201"/>
            </a:xfrm>
            <a:custGeom>
              <a:rect b="b" l="l" r="r" t="t"/>
              <a:pathLst>
                <a:path extrusionOk="0" fill="none" h="3557" w="5077">
                  <a:moveTo>
                    <a:pt x="5076" y="426"/>
                  </a:moveTo>
                  <a:cubicBezTo>
                    <a:pt x="5076" y="426"/>
                    <a:pt x="1824" y="0"/>
                    <a:pt x="0"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11651388" y="-191371"/>
              <a:ext cx="177317" cy="731299"/>
            </a:xfrm>
            <a:custGeom>
              <a:rect b="b" l="l" r="r" t="t"/>
              <a:pathLst>
                <a:path extrusionOk="0" fill="none" h="4013" w="973">
                  <a:moveTo>
                    <a:pt x="760" y="1"/>
                  </a:moveTo>
                  <a:cubicBezTo>
                    <a:pt x="760" y="1"/>
                    <a:pt x="973" y="2523"/>
                    <a:pt x="0"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7"/>
            <p:cNvSpPr/>
            <p:nvPr/>
          </p:nvSpPr>
          <p:spPr>
            <a:xfrm>
              <a:off x="11490655" y="-191371"/>
              <a:ext cx="260600" cy="808930"/>
            </a:xfrm>
            <a:custGeom>
              <a:rect b="b" l="l" r="r" t="t"/>
              <a:pathLst>
                <a:path extrusionOk="0" fill="none" h="4439" w="1430">
                  <a:moveTo>
                    <a:pt x="1277" y="1"/>
                  </a:moveTo>
                  <a:cubicBezTo>
                    <a:pt x="1277" y="1"/>
                    <a:pt x="1429" y="2584"/>
                    <a:pt x="1"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7"/>
            <p:cNvSpPr/>
            <p:nvPr/>
          </p:nvSpPr>
          <p:spPr>
            <a:xfrm>
              <a:off x="11224770" y="-219071"/>
              <a:ext cx="310350" cy="853213"/>
            </a:xfrm>
            <a:custGeom>
              <a:rect b="b" l="l" r="r" t="t"/>
              <a:pathLst>
                <a:path extrusionOk="0" fill="none" h="4682" w="1703">
                  <a:moveTo>
                    <a:pt x="1308" y="4682"/>
                  </a:moveTo>
                  <a:cubicBezTo>
                    <a:pt x="1308" y="4682"/>
                    <a:pt x="1703" y="2159"/>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7"/>
            <p:cNvSpPr/>
            <p:nvPr/>
          </p:nvSpPr>
          <p:spPr>
            <a:xfrm>
              <a:off x="11180486" y="-191371"/>
              <a:ext cx="304883" cy="930844"/>
            </a:xfrm>
            <a:custGeom>
              <a:rect b="b" l="l" r="r" t="t"/>
              <a:pathLst>
                <a:path extrusionOk="0" fill="none" h="5108" w="1673">
                  <a:moveTo>
                    <a:pt x="1" y="1"/>
                  </a:moveTo>
                  <a:cubicBezTo>
                    <a:pt x="1" y="1"/>
                    <a:pt x="1672" y="2311"/>
                    <a:pt x="852"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7"/>
            <p:cNvSpPr/>
            <p:nvPr/>
          </p:nvSpPr>
          <p:spPr>
            <a:xfrm>
              <a:off x="11125086" y="79973"/>
              <a:ext cx="216316" cy="105513"/>
            </a:xfrm>
            <a:custGeom>
              <a:rect b="b" l="l" r="r" t="t"/>
              <a:pathLst>
                <a:path extrusionOk="0" fill="none" h="579" w="1187">
                  <a:moveTo>
                    <a:pt x="1186" y="578"/>
                  </a:moveTo>
                  <a:cubicBezTo>
                    <a:pt x="1186" y="578"/>
                    <a:pt x="791" y="183"/>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7"/>
            <p:cNvSpPr/>
            <p:nvPr/>
          </p:nvSpPr>
          <p:spPr>
            <a:xfrm>
              <a:off x="11125086" y="135372"/>
              <a:ext cx="244016" cy="199727"/>
            </a:xfrm>
            <a:custGeom>
              <a:rect b="b" l="l" r="r" t="t"/>
              <a:pathLst>
                <a:path extrusionOk="0" fill="none" h="1096" w="1339">
                  <a:moveTo>
                    <a:pt x="1338" y="1095"/>
                  </a:moveTo>
                  <a:cubicBezTo>
                    <a:pt x="1338" y="1095"/>
                    <a:pt x="943" y="274"/>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7"/>
            <p:cNvSpPr/>
            <p:nvPr/>
          </p:nvSpPr>
          <p:spPr>
            <a:xfrm>
              <a:off x="11075335" y="185303"/>
              <a:ext cx="160733" cy="177494"/>
            </a:xfrm>
            <a:custGeom>
              <a:rect b="b" l="l" r="r" t="t"/>
              <a:pathLst>
                <a:path extrusionOk="0" fill="none" h="974" w="882">
                  <a:moveTo>
                    <a:pt x="882" y="0"/>
                  </a:moveTo>
                  <a:cubicBezTo>
                    <a:pt x="882" y="0"/>
                    <a:pt x="304" y="304"/>
                    <a:pt x="0"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7"/>
            <p:cNvSpPr/>
            <p:nvPr/>
          </p:nvSpPr>
          <p:spPr>
            <a:xfrm>
              <a:off x="11113970" y="218470"/>
              <a:ext cx="166383" cy="155262"/>
            </a:xfrm>
            <a:custGeom>
              <a:rect b="b" l="l" r="r" t="t"/>
              <a:pathLst>
                <a:path extrusionOk="0" fill="none" h="852" w="913">
                  <a:moveTo>
                    <a:pt x="913" y="1"/>
                  </a:moveTo>
                  <a:cubicBezTo>
                    <a:pt x="913" y="1"/>
                    <a:pt x="335" y="244"/>
                    <a:pt x="1"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7"/>
            <p:cNvSpPr/>
            <p:nvPr/>
          </p:nvSpPr>
          <p:spPr>
            <a:xfrm>
              <a:off x="11407554" y="883254"/>
              <a:ext cx="465617" cy="138679"/>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7"/>
            <p:cNvSpPr/>
            <p:nvPr/>
          </p:nvSpPr>
          <p:spPr>
            <a:xfrm>
              <a:off x="11313520" y="1010634"/>
              <a:ext cx="559651" cy="99863"/>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11346687" y="1337377"/>
              <a:ext cx="880936" cy="659317"/>
            </a:xfrm>
            <a:custGeom>
              <a:rect b="b" l="l" r="r" t="t"/>
              <a:pathLst>
                <a:path extrusionOk="0" fill="none" h="3618" w="4834">
                  <a:moveTo>
                    <a:pt x="0" y="1"/>
                  </a:moveTo>
                  <a:cubicBezTo>
                    <a:pt x="0" y="1"/>
                    <a:pt x="3010" y="852"/>
                    <a:pt x="4833"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11479538" y="1547856"/>
              <a:ext cx="698152" cy="476538"/>
            </a:xfrm>
            <a:custGeom>
              <a:rect b="b" l="l" r="r" t="t"/>
              <a:pathLst>
                <a:path extrusionOk="0" fill="none" h="2615" w="3831">
                  <a:moveTo>
                    <a:pt x="1" y="1"/>
                  </a:moveTo>
                  <a:cubicBezTo>
                    <a:pt x="1" y="1"/>
                    <a:pt x="2159" y="366"/>
                    <a:pt x="383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a:off x="11601455" y="1919063"/>
              <a:ext cx="77815" cy="376857"/>
            </a:xfrm>
            <a:custGeom>
              <a:rect b="b" l="l" r="r" t="t"/>
              <a:pathLst>
                <a:path extrusionOk="0" fill="none" h="2068" w="427">
                  <a:moveTo>
                    <a:pt x="183" y="0"/>
                  </a:moveTo>
                  <a:cubicBezTo>
                    <a:pt x="183" y="0"/>
                    <a:pt x="426" y="1064"/>
                    <a:pt x="1"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a:off x="11524004" y="1769450"/>
              <a:ext cx="77633" cy="476538"/>
            </a:xfrm>
            <a:custGeom>
              <a:rect b="b" l="l" r="r" t="t"/>
              <a:pathLst>
                <a:path extrusionOk="0" fill="none" h="2615" w="426">
                  <a:moveTo>
                    <a:pt x="0" y="1"/>
                  </a:moveTo>
                  <a:cubicBezTo>
                    <a:pt x="0" y="1"/>
                    <a:pt x="426" y="1490"/>
                    <a:pt x="122"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11113970" y="1558972"/>
              <a:ext cx="255132" cy="570752"/>
            </a:xfrm>
            <a:custGeom>
              <a:rect b="b" l="l" r="r" t="t"/>
              <a:pathLst>
                <a:path extrusionOk="0" fill="none" h="3132" w="1400">
                  <a:moveTo>
                    <a:pt x="1369" y="1"/>
                  </a:moveTo>
                  <a:cubicBezTo>
                    <a:pt x="1369" y="1"/>
                    <a:pt x="1399" y="2098"/>
                    <a:pt x="1"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p:nvPr/>
          </p:nvSpPr>
          <p:spPr>
            <a:xfrm>
              <a:off x="11064219" y="1431591"/>
              <a:ext cx="249483" cy="642734"/>
            </a:xfrm>
            <a:custGeom>
              <a:rect b="b" l="l" r="r" t="t"/>
              <a:pathLst>
                <a:path extrusionOk="0" fill="none" h="3527" w="1369">
                  <a:moveTo>
                    <a:pt x="1034" y="0"/>
                  </a:moveTo>
                  <a:cubicBezTo>
                    <a:pt x="1034" y="0"/>
                    <a:pt x="1368" y="2523"/>
                    <a:pt x="0"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7"/>
            <p:cNvSpPr/>
            <p:nvPr/>
          </p:nvSpPr>
          <p:spPr>
            <a:xfrm>
              <a:off x="11280170" y="1919063"/>
              <a:ext cx="105516" cy="238360"/>
            </a:xfrm>
            <a:custGeom>
              <a:rect b="b" l="l" r="r" t="t"/>
              <a:pathLst>
                <a:path extrusionOk="0" fill="none" h="1308" w="579">
                  <a:moveTo>
                    <a:pt x="1" y="0"/>
                  </a:moveTo>
                  <a:cubicBezTo>
                    <a:pt x="1" y="0"/>
                    <a:pt x="92" y="760"/>
                    <a:pt x="578"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7"/>
            <p:cNvSpPr/>
            <p:nvPr/>
          </p:nvSpPr>
          <p:spPr>
            <a:xfrm>
              <a:off x="11219303" y="2024211"/>
              <a:ext cx="133033" cy="160911"/>
            </a:xfrm>
            <a:custGeom>
              <a:rect b="b" l="l" r="r" t="t"/>
              <a:pathLst>
                <a:path extrusionOk="0" fill="none" h="883" w="730">
                  <a:moveTo>
                    <a:pt x="0" y="1"/>
                  </a:moveTo>
                  <a:cubicBezTo>
                    <a:pt x="0" y="1"/>
                    <a:pt x="274" y="578"/>
                    <a:pt x="73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7"/>
            <p:cNvSpPr/>
            <p:nvPr/>
          </p:nvSpPr>
          <p:spPr>
            <a:xfrm>
              <a:off x="11003169" y="1653186"/>
              <a:ext cx="255132" cy="138679"/>
            </a:xfrm>
            <a:custGeom>
              <a:rect b="b" l="l" r="r" t="t"/>
              <a:pathLst>
                <a:path extrusionOk="0" fill="none" h="761" w="1400">
                  <a:moveTo>
                    <a:pt x="1399" y="0"/>
                  </a:moveTo>
                  <a:cubicBezTo>
                    <a:pt x="1399" y="0"/>
                    <a:pt x="852" y="730"/>
                    <a:pt x="1"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7"/>
            <p:cNvSpPr/>
            <p:nvPr/>
          </p:nvSpPr>
          <p:spPr>
            <a:xfrm>
              <a:off x="11003169" y="1786034"/>
              <a:ext cx="232900" cy="72164"/>
            </a:xfrm>
            <a:custGeom>
              <a:rect b="b" l="l" r="r" t="t"/>
              <a:pathLst>
                <a:path extrusionOk="0" fill="none" h="396" w="1278">
                  <a:moveTo>
                    <a:pt x="1278" y="1"/>
                  </a:moveTo>
                  <a:cubicBezTo>
                    <a:pt x="1278" y="1"/>
                    <a:pt x="670" y="396"/>
                    <a:pt x="1"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7"/>
            <p:cNvSpPr/>
            <p:nvPr/>
          </p:nvSpPr>
          <p:spPr>
            <a:xfrm>
              <a:off x="-3199560" y="2848354"/>
              <a:ext cx="3938517" cy="2714353"/>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7"/>
            <p:cNvSpPr/>
            <p:nvPr/>
          </p:nvSpPr>
          <p:spPr>
            <a:xfrm>
              <a:off x="-2955909" y="3590587"/>
              <a:ext cx="803303" cy="642734"/>
            </a:xfrm>
            <a:custGeom>
              <a:rect b="b" l="l" r="r" t="t"/>
              <a:pathLst>
                <a:path extrusionOk="0" fill="none" h="3527" w="4408">
                  <a:moveTo>
                    <a:pt x="1" y="244"/>
                  </a:moveTo>
                  <a:cubicBezTo>
                    <a:pt x="1" y="244"/>
                    <a:pt x="2706" y="1"/>
                    <a:pt x="440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7"/>
            <p:cNvSpPr/>
            <p:nvPr/>
          </p:nvSpPr>
          <p:spPr>
            <a:xfrm>
              <a:off x="-2955909" y="3474323"/>
              <a:ext cx="925220" cy="648201"/>
            </a:xfrm>
            <a:custGeom>
              <a:rect b="b" l="l" r="r" t="t"/>
              <a:pathLst>
                <a:path extrusionOk="0" fill="none" h="3557" w="5077">
                  <a:moveTo>
                    <a:pt x="1" y="426"/>
                  </a:moveTo>
                  <a:cubicBezTo>
                    <a:pt x="1" y="426"/>
                    <a:pt x="3253" y="0"/>
                    <a:pt x="5077"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7"/>
            <p:cNvSpPr/>
            <p:nvPr/>
          </p:nvSpPr>
          <p:spPr>
            <a:xfrm>
              <a:off x="-2756541" y="2876054"/>
              <a:ext cx="177499" cy="731299"/>
            </a:xfrm>
            <a:custGeom>
              <a:rect b="b" l="l" r="r" t="t"/>
              <a:pathLst>
                <a:path extrusionOk="0" fill="none" h="4013" w="974">
                  <a:moveTo>
                    <a:pt x="214" y="1"/>
                  </a:moveTo>
                  <a:cubicBezTo>
                    <a:pt x="214" y="1"/>
                    <a:pt x="1" y="2523"/>
                    <a:pt x="974"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7"/>
            <p:cNvSpPr/>
            <p:nvPr/>
          </p:nvSpPr>
          <p:spPr>
            <a:xfrm>
              <a:off x="-2678908" y="2876054"/>
              <a:ext cx="260417" cy="808930"/>
            </a:xfrm>
            <a:custGeom>
              <a:rect b="b" l="l" r="r" t="t"/>
              <a:pathLst>
                <a:path extrusionOk="0" fill="none" h="4439" w="1429">
                  <a:moveTo>
                    <a:pt x="152" y="1"/>
                  </a:moveTo>
                  <a:cubicBezTo>
                    <a:pt x="152" y="1"/>
                    <a:pt x="0" y="2584"/>
                    <a:pt x="1429"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7"/>
            <p:cNvSpPr/>
            <p:nvPr/>
          </p:nvSpPr>
          <p:spPr>
            <a:xfrm>
              <a:off x="-2457307" y="2848354"/>
              <a:ext cx="304701" cy="853213"/>
            </a:xfrm>
            <a:custGeom>
              <a:rect b="b" l="l" r="r" t="t"/>
              <a:pathLst>
                <a:path extrusionOk="0" fill="none" h="4682" w="1672">
                  <a:moveTo>
                    <a:pt x="365" y="4682"/>
                  </a:moveTo>
                  <a:cubicBezTo>
                    <a:pt x="365" y="4682"/>
                    <a:pt x="0" y="2159"/>
                    <a:pt x="1672"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7"/>
            <p:cNvSpPr/>
            <p:nvPr/>
          </p:nvSpPr>
          <p:spPr>
            <a:xfrm>
              <a:off x="-2407556" y="2876054"/>
              <a:ext cx="304883" cy="930844"/>
            </a:xfrm>
            <a:custGeom>
              <a:rect b="b" l="l" r="r" t="t"/>
              <a:pathLst>
                <a:path extrusionOk="0" fill="none" h="5108" w="1673">
                  <a:moveTo>
                    <a:pt x="1673" y="1"/>
                  </a:moveTo>
                  <a:cubicBezTo>
                    <a:pt x="1673" y="1"/>
                    <a:pt x="1" y="2311"/>
                    <a:pt x="791"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7"/>
            <p:cNvSpPr/>
            <p:nvPr/>
          </p:nvSpPr>
          <p:spPr>
            <a:xfrm>
              <a:off x="-2269055" y="3147398"/>
              <a:ext cx="216316" cy="105513"/>
            </a:xfrm>
            <a:custGeom>
              <a:rect b="b" l="l" r="r" t="t"/>
              <a:pathLst>
                <a:path extrusionOk="0" fill="none" h="579" w="1187">
                  <a:moveTo>
                    <a:pt x="1" y="578"/>
                  </a:moveTo>
                  <a:cubicBezTo>
                    <a:pt x="1" y="578"/>
                    <a:pt x="426" y="183"/>
                    <a:pt x="1186"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7"/>
            <p:cNvSpPr/>
            <p:nvPr/>
          </p:nvSpPr>
          <p:spPr>
            <a:xfrm>
              <a:off x="-2296756" y="3202797"/>
              <a:ext cx="244016" cy="199727"/>
            </a:xfrm>
            <a:custGeom>
              <a:rect b="b" l="l" r="r" t="t"/>
              <a:pathLst>
                <a:path extrusionOk="0" fill="none" h="1096" w="1339">
                  <a:moveTo>
                    <a:pt x="1" y="1095"/>
                  </a:moveTo>
                  <a:cubicBezTo>
                    <a:pt x="1" y="1095"/>
                    <a:pt x="396" y="274"/>
                    <a:pt x="1338"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7"/>
            <p:cNvSpPr/>
            <p:nvPr/>
          </p:nvSpPr>
          <p:spPr>
            <a:xfrm>
              <a:off x="-2158255" y="3252728"/>
              <a:ext cx="155266" cy="177494"/>
            </a:xfrm>
            <a:custGeom>
              <a:rect b="b" l="l" r="r" t="t"/>
              <a:pathLst>
                <a:path extrusionOk="0" fill="none" h="974" w="852">
                  <a:moveTo>
                    <a:pt x="1" y="0"/>
                  </a:moveTo>
                  <a:cubicBezTo>
                    <a:pt x="1" y="0"/>
                    <a:pt x="578" y="304"/>
                    <a:pt x="852"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7"/>
            <p:cNvSpPr/>
            <p:nvPr/>
          </p:nvSpPr>
          <p:spPr>
            <a:xfrm>
              <a:off x="-2202539" y="3285895"/>
              <a:ext cx="160733" cy="155262"/>
            </a:xfrm>
            <a:custGeom>
              <a:rect b="b" l="l" r="r" t="t"/>
              <a:pathLst>
                <a:path extrusionOk="0" fill="none" h="852" w="882">
                  <a:moveTo>
                    <a:pt x="0" y="1"/>
                  </a:moveTo>
                  <a:cubicBezTo>
                    <a:pt x="0" y="1"/>
                    <a:pt x="548" y="244"/>
                    <a:pt x="882"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7"/>
            <p:cNvSpPr/>
            <p:nvPr/>
          </p:nvSpPr>
          <p:spPr>
            <a:xfrm>
              <a:off x="-2911625" y="3136464"/>
              <a:ext cx="205199" cy="99863"/>
            </a:xfrm>
            <a:custGeom>
              <a:rect b="b" l="l" r="r" t="t"/>
              <a:pathLst>
                <a:path extrusionOk="0" fill="none" h="548" w="1126">
                  <a:moveTo>
                    <a:pt x="1" y="0"/>
                  </a:moveTo>
                  <a:cubicBezTo>
                    <a:pt x="1" y="0"/>
                    <a:pt x="730" y="243"/>
                    <a:pt x="1125" y="54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7"/>
            <p:cNvSpPr/>
            <p:nvPr/>
          </p:nvSpPr>
          <p:spPr>
            <a:xfrm>
              <a:off x="-2928208" y="3186213"/>
              <a:ext cx="244016" cy="144146"/>
            </a:xfrm>
            <a:custGeom>
              <a:rect b="b" l="l" r="r" t="t"/>
              <a:pathLst>
                <a:path extrusionOk="0" fill="none" h="791" w="1339">
                  <a:moveTo>
                    <a:pt x="1" y="1"/>
                  </a:moveTo>
                  <a:cubicBezTo>
                    <a:pt x="1" y="1"/>
                    <a:pt x="852" y="305"/>
                    <a:pt x="1338" y="79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7"/>
            <p:cNvSpPr/>
            <p:nvPr/>
          </p:nvSpPr>
          <p:spPr>
            <a:xfrm>
              <a:off x="-2795175" y="3950679"/>
              <a:ext cx="459785" cy="138679"/>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7"/>
            <p:cNvSpPr/>
            <p:nvPr/>
          </p:nvSpPr>
          <p:spPr>
            <a:xfrm>
              <a:off x="-2795175" y="4078059"/>
              <a:ext cx="554002" cy="99863"/>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7"/>
            <p:cNvSpPr/>
            <p:nvPr/>
          </p:nvSpPr>
          <p:spPr>
            <a:xfrm>
              <a:off x="-3155276" y="4404802"/>
              <a:ext cx="880936" cy="659317"/>
            </a:xfrm>
            <a:custGeom>
              <a:rect b="b" l="l" r="r" t="t"/>
              <a:pathLst>
                <a:path extrusionOk="0" fill="none" h="3618" w="4834">
                  <a:moveTo>
                    <a:pt x="4833" y="1"/>
                  </a:moveTo>
                  <a:cubicBezTo>
                    <a:pt x="4833" y="1"/>
                    <a:pt x="1824" y="852"/>
                    <a:pt x="0"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7"/>
            <p:cNvSpPr/>
            <p:nvPr/>
          </p:nvSpPr>
          <p:spPr>
            <a:xfrm>
              <a:off x="-3105526" y="4615281"/>
              <a:ext cx="698152" cy="476538"/>
            </a:xfrm>
            <a:custGeom>
              <a:rect b="b" l="l" r="r" t="t"/>
              <a:pathLst>
                <a:path extrusionOk="0" fill="none" h="2615" w="3831">
                  <a:moveTo>
                    <a:pt x="3831" y="1"/>
                  </a:moveTo>
                  <a:cubicBezTo>
                    <a:pt x="3831" y="1"/>
                    <a:pt x="1673" y="366"/>
                    <a:pt x="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7"/>
            <p:cNvSpPr/>
            <p:nvPr/>
          </p:nvSpPr>
          <p:spPr>
            <a:xfrm>
              <a:off x="-3077825" y="4260838"/>
              <a:ext cx="410217" cy="332574"/>
            </a:xfrm>
            <a:custGeom>
              <a:rect b="b" l="l" r="r" t="t"/>
              <a:pathLst>
                <a:path extrusionOk="0" fill="none" h="1825" w="2251">
                  <a:moveTo>
                    <a:pt x="1" y="0"/>
                  </a:moveTo>
                  <a:cubicBezTo>
                    <a:pt x="1" y="0"/>
                    <a:pt x="943" y="1703"/>
                    <a:pt x="2250" y="1824"/>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7"/>
            <p:cNvSpPr/>
            <p:nvPr/>
          </p:nvSpPr>
          <p:spPr>
            <a:xfrm>
              <a:off x="-3105526" y="4332820"/>
              <a:ext cx="316000" cy="343690"/>
            </a:xfrm>
            <a:custGeom>
              <a:rect b="b" l="l" r="r" t="t"/>
              <a:pathLst>
                <a:path extrusionOk="0" fill="none" h="1886" w="1734">
                  <a:moveTo>
                    <a:pt x="1" y="1"/>
                  </a:moveTo>
                  <a:cubicBezTo>
                    <a:pt x="1" y="1"/>
                    <a:pt x="791" y="1520"/>
                    <a:pt x="1733" y="188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7"/>
            <p:cNvSpPr/>
            <p:nvPr/>
          </p:nvSpPr>
          <p:spPr>
            <a:xfrm>
              <a:off x="-3199560" y="4482433"/>
              <a:ext cx="188434" cy="110980"/>
            </a:xfrm>
            <a:custGeom>
              <a:rect b="b" l="l" r="r" t="t"/>
              <a:pathLst>
                <a:path extrusionOk="0" fill="none" h="609" w="1034">
                  <a:moveTo>
                    <a:pt x="0" y="608"/>
                  </a:moveTo>
                  <a:cubicBezTo>
                    <a:pt x="0" y="608"/>
                    <a:pt x="426" y="91"/>
                    <a:pt x="1034"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7"/>
            <p:cNvSpPr/>
            <p:nvPr/>
          </p:nvSpPr>
          <p:spPr>
            <a:xfrm>
              <a:off x="-3166393" y="4543299"/>
              <a:ext cx="205199" cy="88747"/>
            </a:xfrm>
            <a:custGeom>
              <a:rect b="b" l="l" r="r" t="t"/>
              <a:pathLst>
                <a:path extrusionOk="0" fill="none" h="487" w="1126">
                  <a:moveTo>
                    <a:pt x="1" y="487"/>
                  </a:moveTo>
                  <a:cubicBezTo>
                    <a:pt x="1" y="487"/>
                    <a:pt x="608" y="1"/>
                    <a:pt x="1125"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7"/>
            <p:cNvSpPr/>
            <p:nvPr/>
          </p:nvSpPr>
          <p:spPr>
            <a:xfrm>
              <a:off x="-2955909" y="5230133"/>
              <a:ext cx="138683" cy="288292"/>
            </a:xfrm>
            <a:custGeom>
              <a:rect b="b" l="l" r="r" t="t"/>
              <a:pathLst>
                <a:path extrusionOk="0" fill="none" h="1582" w="761">
                  <a:moveTo>
                    <a:pt x="761" y="1"/>
                  </a:moveTo>
                  <a:cubicBezTo>
                    <a:pt x="761" y="1"/>
                    <a:pt x="548" y="943"/>
                    <a:pt x="1" y="158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7"/>
            <p:cNvSpPr/>
            <p:nvPr/>
          </p:nvSpPr>
          <p:spPr>
            <a:xfrm>
              <a:off x="-2911625" y="5152684"/>
              <a:ext cx="188616" cy="410023"/>
            </a:xfrm>
            <a:custGeom>
              <a:rect b="b" l="l" r="r" t="t"/>
              <a:pathLst>
                <a:path extrusionOk="0" fill="none" h="2250" w="1035">
                  <a:moveTo>
                    <a:pt x="1034" y="0"/>
                  </a:moveTo>
                  <a:cubicBezTo>
                    <a:pt x="1034" y="0"/>
                    <a:pt x="882" y="1277"/>
                    <a:pt x="1" y="224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7"/>
            <p:cNvSpPr/>
            <p:nvPr/>
          </p:nvSpPr>
          <p:spPr>
            <a:xfrm>
              <a:off x="-2606924" y="4986488"/>
              <a:ext cx="77815" cy="376857"/>
            </a:xfrm>
            <a:custGeom>
              <a:rect b="b" l="l" r="r" t="t"/>
              <a:pathLst>
                <a:path extrusionOk="0" fill="none" h="2068" w="427">
                  <a:moveTo>
                    <a:pt x="244" y="0"/>
                  </a:moveTo>
                  <a:cubicBezTo>
                    <a:pt x="244" y="0"/>
                    <a:pt x="1" y="1064"/>
                    <a:pt x="426"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7"/>
            <p:cNvSpPr/>
            <p:nvPr/>
          </p:nvSpPr>
          <p:spPr>
            <a:xfrm>
              <a:off x="-2529291" y="4836875"/>
              <a:ext cx="77633" cy="476538"/>
            </a:xfrm>
            <a:custGeom>
              <a:rect b="b" l="l" r="r" t="t"/>
              <a:pathLst>
                <a:path extrusionOk="0" fill="none" h="2615" w="426">
                  <a:moveTo>
                    <a:pt x="426" y="1"/>
                  </a:moveTo>
                  <a:cubicBezTo>
                    <a:pt x="426" y="1"/>
                    <a:pt x="0" y="1490"/>
                    <a:pt x="304"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7"/>
            <p:cNvSpPr/>
            <p:nvPr/>
          </p:nvSpPr>
          <p:spPr>
            <a:xfrm>
              <a:off x="-2296756" y="4626397"/>
              <a:ext cx="260600" cy="570752"/>
            </a:xfrm>
            <a:custGeom>
              <a:rect b="b" l="l" r="r" t="t"/>
              <a:pathLst>
                <a:path extrusionOk="0" fill="none" h="3132" w="1430">
                  <a:moveTo>
                    <a:pt x="31" y="1"/>
                  </a:moveTo>
                  <a:cubicBezTo>
                    <a:pt x="31" y="1"/>
                    <a:pt x="1" y="2098"/>
                    <a:pt x="1429"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7"/>
            <p:cNvSpPr/>
            <p:nvPr/>
          </p:nvSpPr>
          <p:spPr>
            <a:xfrm>
              <a:off x="-2241355" y="4499016"/>
              <a:ext cx="249483" cy="642734"/>
            </a:xfrm>
            <a:custGeom>
              <a:rect b="b" l="l" r="r" t="t"/>
              <a:pathLst>
                <a:path extrusionOk="0" fill="none" h="3527" w="1369">
                  <a:moveTo>
                    <a:pt x="335" y="0"/>
                  </a:moveTo>
                  <a:cubicBezTo>
                    <a:pt x="335" y="0"/>
                    <a:pt x="1" y="2523"/>
                    <a:pt x="136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7"/>
            <p:cNvSpPr/>
            <p:nvPr/>
          </p:nvSpPr>
          <p:spPr>
            <a:xfrm>
              <a:off x="-2313339" y="4986488"/>
              <a:ext cx="105516" cy="238360"/>
            </a:xfrm>
            <a:custGeom>
              <a:rect b="b" l="l" r="r" t="t"/>
              <a:pathLst>
                <a:path extrusionOk="0" fill="none" h="1308" w="579">
                  <a:moveTo>
                    <a:pt x="578" y="0"/>
                  </a:moveTo>
                  <a:cubicBezTo>
                    <a:pt x="578" y="0"/>
                    <a:pt x="487" y="760"/>
                    <a:pt x="1"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7"/>
            <p:cNvSpPr/>
            <p:nvPr/>
          </p:nvSpPr>
          <p:spPr>
            <a:xfrm>
              <a:off x="-2274523" y="5091636"/>
              <a:ext cx="127566" cy="160911"/>
            </a:xfrm>
            <a:custGeom>
              <a:rect b="b" l="l" r="r" t="t"/>
              <a:pathLst>
                <a:path extrusionOk="0" fill="none" h="883" w="700">
                  <a:moveTo>
                    <a:pt x="699" y="1"/>
                  </a:moveTo>
                  <a:cubicBezTo>
                    <a:pt x="699" y="1"/>
                    <a:pt x="426" y="578"/>
                    <a:pt x="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7"/>
            <p:cNvSpPr/>
            <p:nvPr/>
          </p:nvSpPr>
          <p:spPr>
            <a:xfrm>
              <a:off x="-2180306" y="4720611"/>
              <a:ext cx="249301" cy="138679"/>
            </a:xfrm>
            <a:custGeom>
              <a:rect b="b" l="l" r="r" t="t"/>
              <a:pathLst>
                <a:path extrusionOk="0" fill="none" h="761" w="1368">
                  <a:moveTo>
                    <a:pt x="0" y="0"/>
                  </a:moveTo>
                  <a:cubicBezTo>
                    <a:pt x="0" y="0"/>
                    <a:pt x="517" y="730"/>
                    <a:pt x="1368"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7"/>
            <p:cNvSpPr/>
            <p:nvPr/>
          </p:nvSpPr>
          <p:spPr>
            <a:xfrm>
              <a:off x="-2163722" y="4853459"/>
              <a:ext cx="232717" cy="72164"/>
            </a:xfrm>
            <a:custGeom>
              <a:rect b="b" l="l" r="r" t="t"/>
              <a:pathLst>
                <a:path extrusionOk="0" fill="none" h="396" w="1277">
                  <a:moveTo>
                    <a:pt x="0" y="1"/>
                  </a:moveTo>
                  <a:cubicBezTo>
                    <a:pt x="0" y="1"/>
                    <a:pt x="608" y="396"/>
                    <a:pt x="1277"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7"/>
            <p:cNvSpPr/>
            <p:nvPr/>
          </p:nvSpPr>
          <p:spPr>
            <a:xfrm>
              <a:off x="-3077825" y="3856465"/>
              <a:ext cx="3694865" cy="1407199"/>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7"/>
            <p:cNvSpPr/>
            <p:nvPr/>
          </p:nvSpPr>
          <p:spPr>
            <a:xfrm>
              <a:off x="-3033359" y="4089175"/>
              <a:ext cx="3606116" cy="1251937"/>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7"/>
            <p:cNvSpPr/>
            <p:nvPr/>
          </p:nvSpPr>
          <p:spPr>
            <a:xfrm>
              <a:off x="-308180" y="3590587"/>
              <a:ext cx="803485" cy="642734"/>
            </a:xfrm>
            <a:custGeom>
              <a:rect b="b" l="l" r="r" t="t"/>
              <a:pathLst>
                <a:path extrusionOk="0" fill="none" h="3527" w="4409">
                  <a:moveTo>
                    <a:pt x="4408" y="244"/>
                  </a:moveTo>
                  <a:cubicBezTo>
                    <a:pt x="4408" y="244"/>
                    <a:pt x="1703" y="1"/>
                    <a:pt x="1"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7"/>
            <p:cNvSpPr/>
            <p:nvPr/>
          </p:nvSpPr>
          <p:spPr>
            <a:xfrm>
              <a:off x="-429915" y="3474323"/>
              <a:ext cx="925220" cy="648201"/>
            </a:xfrm>
            <a:custGeom>
              <a:rect b="b" l="l" r="r" t="t"/>
              <a:pathLst>
                <a:path extrusionOk="0" fill="none" h="3557" w="5077">
                  <a:moveTo>
                    <a:pt x="5076" y="426"/>
                  </a:moveTo>
                  <a:cubicBezTo>
                    <a:pt x="5076" y="426"/>
                    <a:pt x="1824" y="0"/>
                    <a:pt x="0"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7"/>
            <p:cNvSpPr/>
            <p:nvPr/>
          </p:nvSpPr>
          <p:spPr>
            <a:xfrm>
              <a:off x="118438" y="2876054"/>
              <a:ext cx="177317" cy="731299"/>
            </a:xfrm>
            <a:custGeom>
              <a:rect b="b" l="l" r="r" t="t"/>
              <a:pathLst>
                <a:path extrusionOk="0" fill="none" h="4013" w="973">
                  <a:moveTo>
                    <a:pt x="760" y="1"/>
                  </a:moveTo>
                  <a:cubicBezTo>
                    <a:pt x="760" y="1"/>
                    <a:pt x="973" y="2523"/>
                    <a:pt x="0"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7"/>
            <p:cNvSpPr/>
            <p:nvPr/>
          </p:nvSpPr>
          <p:spPr>
            <a:xfrm>
              <a:off x="-42295" y="2876054"/>
              <a:ext cx="260600" cy="808930"/>
            </a:xfrm>
            <a:custGeom>
              <a:rect b="b" l="l" r="r" t="t"/>
              <a:pathLst>
                <a:path extrusionOk="0" fill="none" h="4439" w="1430">
                  <a:moveTo>
                    <a:pt x="1277" y="1"/>
                  </a:moveTo>
                  <a:cubicBezTo>
                    <a:pt x="1277" y="1"/>
                    <a:pt x="1429" y="2584"/>
                    <a:pt x="1"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7"/>
            <p:cNvSpPr/>
            <p:nvPr/>
          </p:nvSpPr>
          <p:spPr>
            <a:xfrm>
              <a:off x="-308180" y="2848354"/>
              <a:ext cx="310350" cy="853213"/>
            </a:xfrm>
            <a:custGeom>
              <a:rect b="b" l="l" r="r" t="t"/>
              <a:pathLst>
                <a:path extrusionOk="0" fill="none" h="4682" w="1703">
                  <a:moveTo>
                    <a:pt x="1308" y="4682"/>
                  </a:moveTo>
                  <a:cubicBezTo>
                    <a:pt x="1308" y="4682"/>
                    <a:pt x="1703" y="2159"/>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7"/>
            <p:cNvSpPr/>
            <p:nvPr/>
          </p:nvSpPr>
          <p:spPr>
            <a:xfrm>
              <a:off x="-352464" y="2876054"/>
              <a:ext cx="304883" cy="930844"/>
            </a:xfrm>
            <a:custGeom>
              <a:rect b="b" l="l" r="r" t="t"/>
              <a:pathLst>
                <a:path extrusionOk="0" fill="none" h="5108" w="1673">
                  <a:moveTo>
                    <a:pt x="1" y="1"/>
                  </a:moveTo>
                  <a:cubicBezTo>
                    <a:pt x="1" y="1"/>
                    <a:pt x="1672" y="2311"/>
                    <a:pt x="852"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7"/>
            <p:cNvSpPr/>
            <p:nvPr/>
          </p:nvSpPr>
          <p:spPr>
            <a:xfrm>
              <a:off x="-407864" y="3147398"/>
              <a:ext cx="216316" cy="105513"/>
            </a:xfrm>
            <a:custGeom>
              <a:rect b="b" l="l" r="r" t="t"/>
              <a:pathLst>
                <a:path extrusionOk="0" fill="none" h="579" w="1187">
                  <a:moveTo>
                    <a:pt x="1186" y="578"/>
                  </a:moveTo>
                  <a:cubicBezTo>
                    <a:pt x="1186" y="578"/>
                    <a:pt x="791" y="183"/>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7"/>
            <p:cNvSpPr/>
            <p:nvPr/>
          </p:nvSpPr>
          <p:spPr>
            <a:xfrm>
              <a:off x="-407864" y="3202797"/>
              <a:ext cx="244016" cy="199727"/>
            </a:xfrm>
            <a:custGeom>
              <a:rect b="b" l="l" r="r" t="t"/>
              <a:pathLst>
                <a:path extrusionOk="0" fill="none" h="1096" w="1339">
                  <a:moveTo>
                    <a:pt x="1338" y="1095"/>
                  </a:moveTo>
                  <a:cubicBezTo>
                    <a:pt x="1338" y="1095"/>
                    <a:pt x="943" y="274"/>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7"/>
            <p:cNvSpPr/>
            <p:nvPr/>
          </p:nvSpPr>
          <p:spPr>
            <a:xfrm>
              <a:off x="-457615" y="3252728"/>
              <a:ext cx="160733" cy="177494"/>
            </a:xfrm>
            <a:custGeom>
              <a:rect b="b" l="l" r="r" t="t"/>
              <a:pathLst>
                <a:path extrusionOk="0" fill="none" h="974" w="882">
                  <a:moveTo>
                    <a:pt x="882" y="0"/>
                  </a:moveTo>
                  <a:cubicBezTo>
                    <a:pt x="882" y="0"/>
                    <a:pt x="304" y="304"/>
                    <a:pt x="0"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7"/>
            <p:cNvSpPr/>
            <p:nvPr/>
          </p:nvSpPr>
          <p:spPr>
            <a:xfrm>
              <a:off x="-418980" y="3285895"/>
              <a:ext cx="166383" cy="155262"/>
            </a:xfrm>
            <a:custGeom>
              <a:rect b="b" l="l" r="r" t="t"/>
              <a:pathLst>
                <a:path extrusionOk="0" fill="none" h="852" w="913">
                  <a:moveTo>
                    <a:pt x="913" y="1"/>
                  </a:moveTo>
                  <a:cubicBezTo>
                    <a:pt x="913" y="1"/>
                    <a:pt x="335" y="244"/>
                    <a:pt x="1"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7"/>
            <p:cNvSpPr/>
            <p:nvPr/>
          </p:nvSpPr>
          <p:spPr>
            <a:xfrm>
              <a:off x="-125396" y="3950679"/>
              <a:ext cx="465617" cy="138679"/>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7"/>
            <p:cNvSpPr/>
            <p:nvPr/>
          </p:nvSpPr>
          <p:spPr>
            <a:xfrm>
              <a:off x="-219430" y="4078059"/>
              <a:ext cx="559651" cy="99863"/>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7"/>
            <p:cNvSpPr/>
            <p:nvPr/>
          </p:nvSpPr>
          <p:spPr>
            <a:xfrm>
              <a:off x="-186263" y="4404802"/>
              <a:ext cx="880936" cy="659317"/>
            </a:xfrm>
            <a:custGeom>
              <a:rect b="b" l="l" r="r" t="t"/>
              <a:pathLst>
                <a:path extrusionOk="0" fill="none" h="3618" w="4834">
                  <a:moveTo>
                    <a:pt x="0" y="1"/>
                  </a:moveTo>
                  <a:cubicBezTo>
                    <a:pt x="0" y="1"/>
                    <a:pt x="3010" y="852"/>
                    <a:pt x="4833"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7"/>
            <p:cNvSpPr/>
            <p:nvPr/>
          </p:nvSpPr>
          <p:spPr>
            <a:xfrm>
              <a:off x="-53412" y="4615281"/>
              <a:ext cx="698152" cy="476538"/>
            </a:xfrm>
            <a:custGeom>
              <a:rect b="b" l="l" r="r" t="t"/>
              <a:pathLst>
                <a:path extrusionOk="0" fill="none" h="2615" w="3831">
                  <a:moveTo>
                    <a:pt x="1" y="1"/>
                  </a:moveTo>
                  <a:cubicBezTo>
                    <a:pt x="1" y="1"/>
                    <a:pt x="2159" y="366"/>
                    <a:pt x="383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7"/>
            <p:cNvSpPr/>
            <p:nvPr/>
          </p:nvSpPr>
          <p:spPr>
            <a:xfrm>
              <a:off x="68505" y="4986488"/>
              <a:ext cx="77815" cy="376857"/>
            </a:xfrm>
            <a:custGeom>
              <a:rect b="b" l="l" r="r" t="t"/>
              <a:pathLst>
                <a:path extrusionOk="0" fill="none" h="2068" w="427">
                  <a:moveTo>
                    <a:pt x="183" y="0"/>
                  </a:moveTo>
                  <a:cubicBezTo>
                    <a:pt x="183" y="0"/>
                    <a:pt x="426" y="1064"/>
                    <a:pt x="1"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7"/>
            <p:cNvSpPr/>
            <p:nvPr/>
          </p:nvSpPr>
          <p:spPr>
            <a:xfrm>
              <a:off x="-8946" y="4836875"/>
              <a:ext cx="77633" cy="476538"/>
            </a:xfrm>
            <a:custGeom>
              <a:rect b="b" l="l" r="r" t="t"/>
              <a:pathLst>
                <a:path extrusionOk="0" fill="none" h="2615" w="426">
                  <a:moveTo>
                    <a:pt x="0" y="1"/>
                  </a:moveTo>
                  <a:cubicBezTo>
                    <a:pt x="0" y="1"/>
                    <a:pt x="426" y="1490"/>
                    <a:pt x="122"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7"/>
            <p:cNvSpPr/>
            <p:nvPr/>
          </p:nvSpPr>
          <p:spPr>
            <a:xfrm>
              <a:off x="-418980" y="4626397"/>
              <a:ext cx="255133" cy="570752"/>
            </a:xfrm>
            <a:custGeom>
              <a:rect b="b" l="l" r="r" t="t"/>
              <a:pathLst>
                <a:path extrusionOk="0" fill="none" h="3132" w="1400">
                  <a:moveTo>
                    <a:pt x="1369" y="1"/>
                  </a:moveTo>
                  <a:cubicBezTo>
                    <a:pt x="1369" y="1"/>
                    <a:pt x="1399" y="2098"/>
                    <a:pt x="1"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7"/>
            <p:cNvSpPr/>
            <p:nvPr/>
          </p:nvSpPr>
          <p:spPr>
            <a:xfrm>
              <a:off x="-468731" y="4499016"/>
              <a:ext cx="249483" cy="642734"/>
            </a:xfrm>
            <a:custGeom>
              <a:rect b="b" l="l" r="r" t="t"/>
              <a:pathLst>
                <a:path extrusionOk="0" fill="none" h="3527" w="1369">
                  <a:moveTo>
                    <a:pt x="1034" y="0"/>
                  </a:moveTo>
                  <a:cubicBezTo>
                    <a:pt x="1034" y="0"/>
                    <a:pt x="1368" y="2523"/>
                    <a:pt x="0"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7"/>
            <p:cNvSpPr/>
            <p:nvPr/>
          </p:nvSpPr>
          <p:spPr>
            <a:xfrm>
              <a:off x="-252780" y="4986488"/>
              <a:ext cx="105516" cy="238360"/>
            </a:xfrm>
            <a:custGeom>
              <a:rect b="b" l="l" r="r" t="t"/>
              <a:pathLst>
                <a:path extrusionOk="0" fill="none" h="1308" w="579">
                  <a:moveTo>
                    <a:pt x="1" y="0"/>
                  </a:moveTo>
                  <a:cubicBezTo>
                    <a:pt x="1" y="0"/>
                    <a:pt x="92" y="760"/>
                    <a:pt x="578"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7"/>
            <p:cNvSpPr/>
            <p:nvPr/>
          </p:nvSpPr>
          <p:spPr>
            <a:xfrm>
              <a:off x="-313647" y="5091636"/>
              <a:ext cx="133033" cy="160911"/>
            </a:xfrm>
            <a:custGeom>
              <a:rect b="b" l="l" r="r" t="t"/>
              <a:pathLst>
                <a:path extrusionOk="0" fill="none" h="883" w="730">
                  <a:moveTo>
                    <a:pt x="0" y="1"/>
                  </a:moveTo>
                  <a:cubicBezTo>
                    <a:pt x="0" y="1"/>
                    <a:pt x="274" y="578"/>
                    <a:pt x="73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7"/>
            <p:cNvSpPr/>
            <p:nvPr/>
          </p:nvSpPr>
          <p:spPr>
            <a:xfrm>
              <a:off x="-529781" y="4720611"/>
              <a:ext cx="255133" cy="138679"/>
            </a:xfrm>
            <a:custGeom>
              <a:rect b="b" l="l" r="r" t="t"/>
              <a:pathLst>
                <a:path extrusionOk="0" fill="none" h="761" w="1400">
                  <a:moveTo>
                    <a:pt x="1399" y="0"/>
                  </a:moveTo>
                  <a:cubicBezTo>
                    <a:pt x="1399" y="0"/>
                    <a:pt x="852" y="730"/>
                    <a:pt x="1"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7"/>
            <p:cNvSpPr/>
            <p:nvPr/>
          </p:nvSpPr>
          <p:spPr>
            <a:xfrm>
              <a:off x="-529781" y="4853459"/>
              <a:ext cx="232900" cy="72164"/>
            </a:xfrm>
            <a:custGeom>
              <a:rect b="b" l="l" r="r" t="t"/>
              <a:pathLst>
                <a:path extrusionOk="0" fill="none" h="396" w="1278">
                  <a:moveTo>
                    <a:pt x="1278" y="1"/>
                  </a:moveTo>
                  <a:cubicBezTo>
                    <a:pt x="1278" y="1"/>
                    <a:pt x="670" y="396"/>
                    <a:pt x="1"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141" name="Shape 1141"/>
        <p:cNvGrpSpPr/>
        <p:nvPr/>
      </p:nvGrpSpPr>
      <p:grpSpPr>
        <a:xfrm>
          <a:off x="0" y="0"/>
          <a:ext cx="0" cy="0"/>
          <a:chOff x="0" y="0"/>
          <a:chExt cx="0" cy="0"/>
        </a:xfrm>
      </p:grpSpPr>
      <p:grpSp>
        <p:nvGrpSpPr>
          <p:cNvPr id="1142" name="Google Shape;1142;p18"/>
          <p:cNvGrpSpPr/>
          <p:nvPr/>
        </p:nvGrpSpPr>
        <p:grpSpPr>
          <a:xfrm>
            <a:off x="-50" y="-727"/>
            <a:ext cx="9143642" cy="5145671"/>
            <a:chOff x="-50" y="-727"/>
            <a:chExt cx="9143642" cy="5145671"/>
          </a:xfrm>
        </p:grpSpPr>
        <p:grpSp>
          <p:nvGrpSpPr>
            <p:cNvPr id="1143" name="Google Shape;1143;p18"/>
            <p:cNvGrpSpPr/>
            <p:nvPr/>
          </p:nvGrpSpPr>
          <p:grpSpPr>
            <a:xfrm>
              <a:off x="-50" y="-2"/>
              <a:ext cx="9143642" cy="5144946"/>
              <a:chOff x="8022449" y="298175"/>
              <a:chExt cx="8440545" cy="4749327"/>
            </a:xfrm>
          </p:grpSpPr>
          <p:sp>
            <p:nvSpPr>
              <p:cNvPr id="1144" name="Google Shape;1144;p18"/>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8"/>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8"/>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8"/>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8"/>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8"/>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8"/>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8"/>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8"/>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8"/>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8"/>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8"/>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8"/>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8"/>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8"/>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8"/>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8"/>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8"/>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8"/>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8"/>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8"/>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8"/>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8"/>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8"/>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8"/>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8"/>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8"/>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8"/>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8"/>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8"/>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8"/>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8"/>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8"/>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8"/>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8"/>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8"/>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8"/>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8"/>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8"/>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8"/>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8"/>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8"/>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8"/>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8"/>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8"/>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8"/>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8"/>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8"/>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18"/>
            <p:cNvGrpSpPr/>
            <p:nvPr/>
          </p:nvGrpSpPr>
          <p:grpSpPr>
            <a:xfrm>
              <a:off x="7450789" y="-727"/>
              <a:ext cx="1597001" cy="5144944"/>
              <a:chOff x="13181375" y="298175"/>
              <a:chExt cx="1474200" cy="4749325"/>
            </a:xfrm>
          </p:grpSpPr>
          <p:sp>
            <p:nvSpPr>
              <p:cNvPr id="1193" name="Google Shape;1193;p18"/>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8"/>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8"/>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8"/>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8"/>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8"/>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8"/>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00" name="Google Shape;1200;p18"/>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01" name="Google Shape;1201;p18"/>
          <p:cNvSpPr txBox="1"/>
          <p:nvPr>
            <p:ph idx="1" type="subTitle"/>
          </p:nvPr>
        </p:nvSpPr>
        <p:spPr>
          <a:xfrm>
            <a:off x="720000" y="1215750"/>
            <a:ext cx="7710900" cy="1232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1202" name="Google Shape;1202;p18"/>
          <p:cNvSpPr/>
          <p:nvPr/>
        </p:nvSpPr>
        <p:spPr>
          <a:xfrm>
            <a:off x="6484435" y="3843639"/>
            <a:ext cx="5435872" cy="1520732"/>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8"/>
          <p:cNvSpPr/>
          <p:nvPr/>
        </p:nvSpPr>
        <p:spPr>
          <a:xfrm rot="8863152">
            <a:off x="-3551591" y="705301"/>
            <a:ext cx="5435910" cy="1520742"/>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ONE_COLUMN_TEXT_2">
    <p:spTree>
      <p:nvGrpSpPr>
        <p:cNvPr id="1204" name="Shape 1204"/>
        <p:cNvGrpSpPr/>
        <p:nvPr/>
      </p:nvGrpSpPr>
      <p:grpSpPr>
        <a:xfrm>
          <a:off x="0" y="0"/>
          <a:ext cx="0" cy="0"/>
          <a:chOff x="0" y="0"/>
          <a:chExt cx="0" cy="0"/>
        </a:xfrm>
      </p:grpSpPr>
      <p:grpSp>
        <p:nvGrpSpPr>
          <p:cNvPr id="1205" name="Google Shape;1205;p19"/>
          <p:cNvGrpSpPr/>
          <p:nvPr/>
        </p:nvGrpSpPr>
        <p:grpSpPr>
          <a:xfrm>
            <a:off x="-50" y="-727"/>
            <a:ext cx="9143642" cy="5145671"/>
            <a:chOff x="-50" y="-727"/>
            <a:chExt cx="9143642" cy="5145671"/>
          </a:xfrm>
        </p:grpSpPr>
        <p:grpSp>
          <p:nvGrpSpPr>
            <p:cNvPr id="1206" name="Google Shape;1206;p19"/>
            <p:cNvGrpSpPr/>
            <p:nvPr/>
          </p:nvGrpSpPr>
          <p:grpSpPr>
            <a:xfrm>
              <a:off x="-50" y="-2"/>
              <a:ext cx="9143642" cy="5144946"/>
              <a:chOff x="8022449" y="298175"/>
              <a:chExt cx="8440545" cy="4749327"/>
            </a:xfrm>
          </p:grpSpPr>
          <p:sp>
            <p:nvSpPr>
              <p:cNvPr id="1207" name="Google Shape;1207;p19"/>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9"/>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9"/>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9"/>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9"/>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9"/>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9"/>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9"/>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9"/>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9"/>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9"/>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9"/>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9"/>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9"/>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9"/>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9"/>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9"/>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9"/>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9"/>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9"/>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9"/>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9"/>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9"/>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9"/>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9"/>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9"/>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9"/>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9"/>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9"/>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9"/>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9"/>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9"/>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9"/>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9"/>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9"/>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9"/>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9"/>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9"/>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9"/>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9"/>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9"/>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9"/>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9"/>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9"/>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9"/>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9"/>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9"/>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9"/>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5" name="Google Shape;1255;p19"/>
            <p:cNvGrpSpPr/>
            <p:nvPr/>
          </p:nvGrpSpPr>
          <p:grpSpPr>
            <a:xfrm>
              <a:off x="7450789" y="-727"/>
              <a:ext cx="1597001" cy="5144944"/>
              <a:chOff x="13181375" y="298175"/>
              <a:chExt cx="1474200" cy="4749325"/>
            </a:xfrm>
          </p:grpSpPr>
          <p:sp>
            <p:nvSpPr>
              <p:cNvPr id="1256" name="Google Shape;1256;p19"/>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9"/>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9"/>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9"/>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9"/>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9"/>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9"/>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63" name="Google Shape;1263;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64" name="Google Shape;1264;p19"/>
          <p:cNvSpPr txBox="1"/>
          <p:nvPr>
            <p:ph idx="1" type="subTitle"/>
          </p:nvPr>
        </p:nvSpPr>
        <p:spPr>
          <a:xfrm>
            <a:off x="720000" y="1215750"/>
            <a:ext cx="7710900" cy="33882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1265" name="Google Shape;1265;p19"/>
          <p:cNvSpPr/>
          <p:nvPr/>
        </p:nvSpPr>
        <p:spPr>
          <a:xfrm flipH="1">
            <a:off x="-3438097" y="3843626"/>
            <a:ext cx="5435872" cy="1520732"/>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9"/>
          <p:cNvSpPr/>
          <p:nvPr/>
        </p:nvSpPr>
        <p:spPr>
          <a:xfrm flipH="1" rot="-8863152">
            <a:off x="4778216" y="-1014899"/>
            <a:ext cx="5435910" cy="1520742"/>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67" name="Shape 1267"/>
        <p:cNvGrpSpPr/>
        <p:nvPr/>
      </p:nvGrpSpPr>
      <p:grpSpPr>
        <a:xfrm>
          <a:off x="0" y="0"/>
          <a:ext cx="0" cy="0"/>
          <a:chOff x="0" y="0"/>
          <a:chExt cx="0" cy="0"/>
        </a:xfrm>
      </p:grpSpPr>
      <p:grpSp>
        <p:nvGrpSpPr>
          <p:cNvPr id="1268" name="Google Shape;1268;p20"/>
          <p:cNvGrpSpPr/>
          <p:nvPr/>
        </p:nvGrpSpPr>
        <p:grpSpPr>
          <a:xfrm>
            <a:off x="-50" y="-727"/>
            <a:ext cx="9143642" cy="5145671"/>
            <a:chOff x="-50" y="-727"/>
            <a:chExt cx="9143642" cy="5145671"/>
          </a:xfrm>
        </p:grpSpPr>
        <p:grpSp>
          <p:nvGrpSpPr>
            <p:cNvPr id="1269" name="Google Shape;1269;p20"/>
            <p:cNvGrpSpPr/>
            <p:nvPr/>
          </p:nvGrpSpPr>
          <p:grpSpPr>
            <a:xfrm>
              <a:off x="-50" y="-2"/>
              <a:ext cx="9143642" cy="5144946"/>
              <a:chOff x="8022449" y="298175"/>
              <a:chExt cx="8440545" cy="4749327"/>
            </a:xfrm>
          </p:grpSpPr>
          <p:sp>
            <p:nvSpPr>
              <p:cNvPr id="1270" name="Google Shape;1270;p20"/>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0"/>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0"/>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0"/>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0"/>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0"/>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0"/>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0"/>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0"/>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0"/>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0"/>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0"/>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0"/>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0"/>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0"/>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0"/>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0"/>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0"/>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0"/>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0"/>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0"/>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0"/>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0"/>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0"/>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0"/>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0"/>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0"/>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0"/>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0"/>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0"/>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0"/>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0"/>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0"/>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0"/>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0"/>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0"/>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0"/>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0"/>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0"/>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0"/>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0"/>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0"/>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0"/>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0"/>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0"/>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0"/>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0"/>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0"/>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20"/>
            <p:cNvGrpSpPr/>
            <p:nvPr/>
          </p:nvGrpSpPr>
          <p:grpSpPr>
            <a:xfrm>
              <a:off x="7450789" y="-727"/>
              <a:ext cx="1597001" cy="5144944"/>
              <a:chOff x="13181375" y="298175"/>
              <a:chExt cx="1474200" cy="4749325"/>
            </a:xfrm>
          </p:grpSpPr>
          <p:sp>
            <p:nvSpPr>
              <p:cNvPr id="1319" name="Google Shape;1319;p20"/>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0"/>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0"/>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0"/>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0"/>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0"/>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0"/>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26" name="Google Shape;1326;p20"/>
          <p:cNvSpPr txBox="1"/>
          <p:nvPr>
            <p:ph type="title"/>
          </p:nvPr>
        </p:nvSpPr>
        <p:spPr>
          <a:xfrm>
            <a:off x="1882788" y="3296450"/>
            <a:ext cx="5378400" cy="66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327" name="Google Shape;1327;p20"/>
          <p:cNvSpPr txBox="1"/>
          <p:nvPr>
            <p:ph idx="1" type="subTitle"/>
          </p:nvPr>
        </p:nvSpPr>
        <p:spPr>
          <a:xfrm>
            <a:off x="1226388" y="1322575"/>
            <a:ext cx="6691200" cy="186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grpSp>
        <p:nvGrpSpPr>
          <p:cNvPr id="71" name="Google Shape;71;p3"/>
          <p:cNvGrpSpPr/>
          <p:nvPr/>
        </p:nvGrpSpPr>
        <p:grpSpPr>
          <a:xfrm>
            <a:off x="-50" y="-727"/>
            <a:ext cx="9143642" cy="5145671"/>
            <a:chOff x="-50" y="-727"/>
            <a:chExt cx="9143642" cy="5145671"/>
          </a:xfrm>
        </p:grpSpPr>
        <p:grpSp>
          <p:nvGrpSpPr>
            <p:cNvPr id="72" name="Google Shape;72;p3"/>
            <p:cNvGrpSpPr/>
            <p:nvPr/>
          </p:nvGrpSpPr>
          <p:grpSpPr>
            <a:xfrm>
              <a:off x="-50" y="-2"/>
              <a:ext cx="9143642" cy="5144946"/>
              <a:chOff x="8022449" y="298175"/>
              <a:chExt cx="8440545" cy="4749327"/>
            </a:xfrm>
          </p:grpSpPr>
          <p:sp>
            <p:nvSpPr>
              <p:cNvPr id="73" name="Google Shape;73;p3"/>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3"/>
            <p:cNvGrpSpPr/>
            <p:nvPr/>
          </p:nvGrpSpPr>
          <p:grpSpPr>
            <a:xfrm>
              <a:off x="7450789" y="-727"/>
              <a:ext cx="1597001" cy="5144944"/>
              <a:chOff x="13181375" y="298175"/>
              <a:chExt cx="1474200" cy="4749325"/>
            </a:xfrm>
          </p:grpSpPr>
          <p:sp>
            <p:nvSpPr>
              <p:cNvPr id="122" name="Google Shape;122;p3"/>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9" name="Google Shape;129;p3"/>
          <p:cNvSpPr txBox="1"/>
          <p:nvPr>
            <p:ph type="title"/>
          </p:nvPr>
        </p:nvSpPr>
        <p:spPr>
          <a:xfrm>
            <a:off x="2560975" y="2320125"/>
            <a:ext cx="5813400" cy="1274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0" name="Google Shape;130;p3"/>
          <p:cNvSpPr txBox="1"/>
          <p:nvPr>
            <p:ph hasCustomPrompt="1" idx="2" type="title"/>
          </p:nvPr>
        </p:nvSpPr>
        <p:spPr>
          <a:xfrm>
            <a:off x="4890025" y="1287400"/>
            <a:ext cx="11553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accent3"/>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1" name="Google Shape;131;p3"/>
          <p:cNvSpPr txBox="1"/>
          <p:nvPr>
            <p:ph idx="1" type="subTitle"/>
          </p:nvPr>
        </p:nvSpPr>
        <p:spPr>
          <a:xfrm>
            <a:off x="2560975" y="3856475"/>
            <a:ext cx="5813400" cy="37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328" name="Shape 1328"/>
        <p:cNvGrpSpPr/>
        <p:nvPr/>
      </p:nvGrpSpPr>
      <p:grpSpPr>
        <a:xfrm>
          <a:off x="0" y="0"/>
          <a:ext cx="0" cy="0"/>
          <a:chOff x="0" y="0"/>
          <a:chExt cx="0" cy="0"/>
        </a:xfrm>
      </p:grpSpPr>
      <p:grpSp>
        <p:nvGrpSpPr>
          <p:cNvPr id="1329" name="Google Shape;1329;p21"/>
          <p:cNvGrpSpPr/>
          <p:nvPr/>
        </p:nvGrpSpPr>
        <p:grpSpPr>
          <a:xfrm>
            <a:off x="-50" y="-727"/>
            <a:ext cx="9143642" cy="5145671"/>
            <a:chOff x="-50" y="-727"/>
            <a:chExt cx="9143642" cy="5145671"/>
          </a:xfrm>
        </p:grpSpPr>
        <p:grpSp>
          <p:nvGrpSpPr>
            <p:cNvPr id="1330" name="Google Shape;1330;p21"/>
            <p:cNvGrpSpPr/>
            <p:nvPr/>
          </p:nvGrpSpPr>
          <p:grpSpPr>
            <a:xfrm>
              <a:off x="-50" y="-2"/>
              <a:ext cx="9143642" cy="5144946"/>
              <a:chOff x="8022449" y="298175"/>
              <a:chExt cx="8440545" cy="4749327"/>
            </a:xfrm>
          </p:grpSpPr>
          <p:sp>
            <p:nvSpPr>
              <p:cNvPr id="1331" name="Google Shape;1331;p21"/>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1"/>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1"/>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1"/>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1"/>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1"/>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1"/>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1"/>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1"/>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1"/>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1"/>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1"/>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1"/>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1"/>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1"/>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1"/>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1"/>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1"/>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1"/>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1"/>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1"/>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1"/>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1"/>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1"/>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1"/>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1"/>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1"/>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1"/>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1"/>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1"/>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1"/>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1"/>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1"/>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1"/>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1"/>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1"/>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1"/>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1"/>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1"/>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1"/>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1"/>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1"/>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1"/>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1"/>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1"/>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1"/>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1"/>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1"/>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9" name="Google Shape;1379;p21"/>
            <p:cNvGrpSpPr/>
            <p:nvPr/>
          </p:nvGrpSpPr>
          <p:grpSpPr>
            <a:xfrm>
              <a:off x="7450789" y="-727"/>
              <a:ext cx="1597001" cy="5144944"/>
              <a:chOff x="13181375" y="298175"/>
              <a:chExt cx="1474200" cy="4749325"/>
            </a:xfrm>
          </p:grpSpPr>
          <p:sp>
            <p:nvSpPr>
              <p:cNvPr id="1380" name="Google Shape;1380;p21"/>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1"/>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1"/>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1"/>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1"/>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1"/>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1"/>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87" name="Google Shape;1387;p21"/>
          <p:cNvSpPr txBox="1"/>
          <p:nvPr>
            <p:ph type="title"/>
          </p:nvPr>
        </p:nvSpPr>
        <p:spPr>
          <a:xfrm>
            <a:off x="720000" y="836175"/>
            <a:ext cx="35196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88" name="Google Shape;1388;p21"/>
          <p:cNvSpPr txBox="1"/>
          <p:nvPr>
            <p:ph idx="1" type="subTitle"/>
          </p:nvPr>
        </p:nvSpPr>
        <p:spPr>
          <a:xfrm>
            <a:off x="720000" y="3132225"/>
            <a:ext cx="35196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9" name="Google Shape;1389;p21"/>
          <p:cNvSpPr/>
          <p:nvPr>
            <p:ph idx="2" type="pic"/>
          </p:nvPr>
        </p:nvSpPr>
        <p:spPr>
          <a:xfrm>
            <a:off x="4554550" y="702900"/>
            <a:ext cx="3742500" cy="3737700"/>
          </a:xfrm>
          <a:prstGeom prst="ellipse">
            <a:avLst/>
          </a:prstGeom>
          <a:noFill/>
          <a:ln cap="flat" cmpd="sng" w="19050">
            <a:solidFill>
              <a:schemeClr val="dk2"/>
            </a:solidFill>
            <a:prstDash val="solid"/>
            <a:round/>
            <a:headEnd len="sm" w="sm" type="none"/>
            <a:tailEnd len="sm" w="sm" type="none"/>
          </a:ln>
        </p:spPr>
      </p:sp>
      <p:sp>
        <p:nvSpPr>
          <p:cNvPr id="1390" name="Google Shape;1390;p21"/>
          <p:cNvSpPr/>
          <p:nvPr/>
        </p:nvSpPr>
        <p:spPr>
          <a:xfrm rot="-9918077">
            <a:off x="4617389" y="-616450"/>
            <a:ext cx="8263919" cy="2311918"/>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1"/>
          <p:cNvSpPr/>
          <p:nvPr/>
        </p:nvSpPr>
        <p:spPr>
          <a:xfrm rot="1124169">
            <a:off x="-815818" y="4613980"/>
            <a:ext cx="5021179" cy="1041575"/>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2" name="Google Shape;1392;p21"/>
          <p:cNvGrpSpPr/>
          <p:nvPr/>
        </p:nvGrpSpPr>
        <p:grpSpPr>
          <a:xfrm flipH="1" rot="1114187">
            <a:off x="150962" y="259567"/>
            <a:ext cx="600823" cy="1046235"/>
            <a:chOff x="1525375" y="1572475"/>
            <a:chExt cx="155800" cy="271300"/>
          </a:xfrm>
        </p:grpSpPr>
        <p:sp>
          <p:nvSpPr>
            <p:cNvPr id="1393" name="Google Shape;1393;p21"/>
            <p:cNvSpPr/>
            <p:nvPr/>
          </p:nvSpPr>
          <p:spPr>
            <a:xfrm>
              <a:off x="1525375" y="1723700"/>
              <a:ext cx="104900" cy="120075"/>
            </a:xfrm>
            <a:custGeom>
              <a:rect b="b" l="l" r="r" t="t"/>
              <a:pathLst>
                <a:path extrusionOk="0" fill="none" h="4803" w="4196">
                  <a:moveTo>
                    <a:pt x="1" y="0"/>
                  </a:moveTo>
                  <a:cubicBezTo>
                    <a:pt x="1" y="0"/>
                    <a:pt x="3739" y="730"/>
                    <a:pt x="4195" y="4803"/>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1"/>
            <p:cNvSpPr/>
            <p:nvPr/>
          </p:nvSpPr>
          <p:spPr>
            <a:xfrm>
              <a:off x="1525375" y="1706975"/>
              <a:ext cx="37250" cy="54750"/>
            </a:xfrm>
            <a:custGeom>
              <a:rect b="b" l="l" r="r" t="t"/>
              <a:pathLst>
                <a:path extrusionOk="0" fill="none" h="2190" w="1490">
                  <a:moveTo>
                    <a:pt x="639" y="2189"/>
                  </a:moveTo>
                  <a:lnTo>
                    <a:pt x="1" y="669"/>
                  </a:lnTo>
                  <a:lnTo>
                    <a:pt x="1490" y="1"/>
                  </a:lnTo>
                </a:path>
              </a:pathLst>
            </a:custGeom>
            <a:no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1"/>
            <p:cNvSpPr/>
            <p:nvPr/>
          </p:nvSpPr>
          <p:spPr>
            <a:xfrm>
              <a:off x="1525375" y="1572475"/>
              <a:ext cx="155800" cy="69950"/>
            </a:xfrm>
            <a:custGeom>
              <a:rect b="b" l="l" r="r" t="t"/>
              <a:pathLst>
                <a:path extrusionOk="0" fill="none" h="2798" w="6232">
                  <a:moveTo>
                    <a:pt x="1" y="852"/>
                  </a:moveTo>
                  <a:cubicBezTo>
                    <a:pt x="1" y="852"/>
                    <a:pt x="3314" y="2797"/>
                    <a:pt x="6232" y="1"/>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1"/>
            <p:cNvSpPr/>
            <p:nvPr/>
          </p:nvSpPr>
          <p:spPr>
            <a:xfrm>
              <a:off x="1525375" y="1575525"/>
              <a:ext cx="36500" cy="55500"/>
            </a:xfrm>
            <a:custGeom>
              <a:rect b="b" l="l" r="r" t="t"/>
              <a:pathLst>
                <a:path extrusionOk="0" fill="none" h="2220" w="1460">
                  <a:moveTo>
                    <a:pt x="1460" y="0"/>
                  </a:moveTo>
                  <a:lnTo>
                    <a:pt x="1" y="730"/>
                  </a:lnTo>
                  <a:lnTo>
                    <a:pt x="730" y="2219"/>
                  </a:ln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397" name="Shape 1397"/>
        <p:cNvGrpSpPr/>
        <p:nvPr/>
      </p:nvGrpSpPr>
      <p:grpSpPr>
        <a:xfrm>
          <a:off x="0" y="0"/>
          <a:ext cx="0" cy="0"/>
          <a:chOff x="0" y="0"/>
          <a:chExt cx="0" cy="0"/>
        </a:xfrm>
      </p:grpSpPr>
      <p:grpSp>
        <p:nvGrpSpPr>
          <p:cNvPr id="1398" name="Google Shape;1398;p22"/>
          <p:cNvGrpSpPr/>
          <p:nvPr/>
        </p:nvGrpSpPr>
        <p:grpSpPr>
          <a:xfrm>
            <a:off x="-50" y="-727"/>
            <a:ext cx="9143642" cy="5145671"/>
            <a:chOff x="-50" y="-727"/>
            <a:chExt cx="9143642" cy="5145671"/>
          </a:xfrm>
        </p:grpSpPr>
        <p:grpSp>
          <p:nvGrpSpPr>
            <p:cNvPr id="1399" name="Google Shape;1399;p22"/>
            <p:cNvGrpSpPr/>
            <p:nvPr/>
          </p:nvGrpSpPr>
          <p:grpSpPr>
            <a:xfrm>
              <a:off x="-50" y="-2"/>
              <a:ext cx="9143642" cy="5144946"/>
              <a:chOff x="8022449" y="298175"/>
              <a:chExt cx="8440545" cy="4749327"/>
            </a:xfrm>
          </p:grpSpPr>
          <p:sp>
            <p:nvSpPr>
              <p:cNvPr id="1400" name="Google Shape;1400;p22"/>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2"/>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2"/>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2"/>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2"/>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2"/>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2"/>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2"/>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2"/>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2"/>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2"/>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2"/>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2"/>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2"/>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2"/>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2"/>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2"/>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2"/>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2"/>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2"/>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2"/>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2"/>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2"/>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2"/>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2"/>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2"/>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2"/>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2"/>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2"/>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2"/>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2"/>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2"/>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2"/>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2"/>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2"/>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2"/>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2"/>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2"/>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2"/>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2"/>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2"/>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2"/>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2"/>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2"/>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2"/>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2"/>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2"/>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2"/>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8" name="Google Shape;1448;p22"/>
            <p:cNvGrpSpPr/>
            <p:nvPr/>
          </p:nvGrpSpPr>
          <p:grpSpPr>
            <a:xfrm>
              <a:off x="7450789" y="-727"/>
              <a:ext cx="1597001" cy="5144944"/>
              <a:chOff x="13181375" y="298175"/>
              <a:chExt cx="1474200" cy="4749325"/>
            </a:xfrm>
          </p:grpSpPr>
          <p:sp>
            <p:nvSpPr>
              <p:cNvPr id="1449" name="Google Shape;1449;p22"/>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2"/>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2"/>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2"/>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2"/>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2"/>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2"/>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56" name="Google Shape;1456;p22"/>
          <p:cNvSpPr txBox="1"/>
          <p:nvPr>
            <p:ph type="title"/>
          </p:nvPr>
        </p:nvSpPr>
        <p:spPr>
          <a:xfrm>
            <a:off x="713225" y="1508538"/>
            <a:ext cx="29694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7" name="Google Shape;1457;p22"/>
          <p:cNvSpPr txBox="1"/>
          <p:nvPr>
            <p:ph idx="1" type="subTitle"/>
          </p:nvPr>
        </p:nvSpPr>
        <p:spPr>
          <a:xfrm>
            <a:off x="713225" y="2571738"/>
            <a:ext cx="2969400" cy="106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458" name="Google Shape;1458;p22"/>
          <p:cNvGrpSpPr/>
          <p:nvPr/>
        </p:nvGrpSpPr>
        <p:grpSpPr>
          <a:xfrm flipH="1">
            <a:off x="117693" y="1547160"/>
            <a:ext cx="404536" cy="527556"/>
            <a:chOff x="1525375" y="1706975"/>
            <a:chExt cx="104900" cy="136800"/>
          </a:xfrm>
        </p:grpSpPr>
        <p:sp>
          <p:nvSpPr>
            <p:cNvPr id="1459" name="Google Shape;1459;p22"/>
            <p:cNvSpPr/>
            <p:nvPr/>
          </p:nvSpPr>
          <p:spPr>
            <a:xfrm>
              <a:off x="1525375" y="1723700"/>
              <a:ext cx="104900" cy="120075"/>
            </a:xfrm>
            <a:custGeom>
              <a:rect b="b" l="l" r="r" t="t"/>
              <a:pathLst>
                <a:path extrusionOk="0" fill="none" h="4803" w="4196">
                  <a:moveTo>
                    <a:pt x="1" y="0"/>
                  </a:moveTo>
                  <a:cubicBezTo>
                    <a:pt x="1" y="0"/>
                    <a:pt x="3739" y="730"/>
                    <a:pt x="4195" y="4803"/>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2"/>
            <p:cNvSpPr/>
            <p:nvPr/>
          </p:nvSpPr>
          <p:spPr>
            <a:xfrm>
              <a:off x="1525375" y="1706975"/>
              <a:ext cx="37250" cy="54750"/>
            </a:xfrm>
            <a:custGeom>
              <a:rect b="b" l="l" r="r" t="t"/>
              <a:pathLst>
                <a:path extrusionOk="0" fill="none" h="2190" w="1490">
                  <a:moveTo>
                    <a:pt x="639" y="2189"/>
                  </a:moveTo>
                  <a:lnTo>
                    <a:pt x="1" y="669"/>
                  </a:lnTo>
                  <a:lnTo>
                    <a:pt x="1490" y="1"/>
                  </a:lnTo>
                </a:path>
              </a:pathLst>
            </a:custGeom>
            <a:no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22"/>
          <p:cNvGrpSpPr/>
          <p:nvPr/>
        </p:nvGrpSpPr>
        <p:grpSpPr>
          <a:xfrm>
            <a:off x="-808248" y="-2969214"/>
            <a:ext cx="12722840" cy="9489886"/>
            <a:chOff x="-808248" y="-2969214"/>
            <a:chExt cx="12722840" cy="9489886"/>
          </a:xfrm>
        </p:grpSpPr>
        <p:sp>
          <p:nvSpPr>
            <p:cNvPr id="1462" name="Google Shape;1462;p22"/>
            <p:cNvSpPr/>
            <p:nvPr/>
          </p:nvSpPr>
          <p:spPr>
            <a:xfrm flipH="1" rot="-1522341">
              <a:off x="6415125" y="3908676"/>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2"/>
            <p:cNvSpPr/>
            <p:nvPr/>
          </p:nvSpPr>
          <p:spPr>
            <a:xfrm flipH="1" rot="8100000">
              <a:off x="-1066649" y="-1270077"/>
              <a:ext cx="5435781" cy="1520706"/>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464" name="Shape 1464"/>
        <p:cNvGrpSpPr/>
        <p:nvPr/>
      </p:nvGrpSpPr>
      <p:grpSpPr>
        <a:xfrm>
          <a:off x="0" y="0"/>
          <a:ext cx="0" cy="0"/>
          <a:chOff x="0" y="0"/>
          <a:chExt cx="0" cy="0"/>
        </a:xfrm>
      </p:grpSpPr>
      <p:grpSp>
        <p:nvGrpSpPr>
          <p:cNvPr id="1465" name="Google Shape;1465;p23"/>
          <p:cNvGrpSpPr/>
          <p:nvPr/>
        </p:nvGrpSpPr>
        <p:grpSpPr>
          <a:xfrm>
            <a:off x="-50" y="-727"/>
            <a:ext cx="9143642" cy="5145671"/>
            <a:chOff x="-50" y="-727"/>
            <a:chExt cx="9143642" cy="5145671"/>
          </a:xfrm>
        </p:grpSpPr>
        <p:grpSp>
          <p:nvGrpSpPr>
            <p:cNvPr id="1466" name="Google Shape;1466;p23"/>
            <p:cNvGrpSpPr/>
            <p:nvPr/>
          </p:nvGrpSpPr>
          <p:grpSpPr>
            <a:xfrm>
              <a:off x="-50" y="-2"/>
              <a:ext cx="9143642" cy="5144946"/>
              <a:chOff x="8022449" y="298175"/>
              <a:chExt cx="8440545" cy="4749327"/>
            </a:xfrm>
          </p:grpSpPr>
          <p:sp>
            <p:nvSpPr>
              <p:cNvPr id="1467" name="Google Shape;1467;p23"/>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3"/>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3"/>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3"/>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3"/>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3"/>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3"/>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3"/>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3"/>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3"/>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3"/>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3"/>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3"/>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3"/>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3"/>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3"/>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3"/>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3"/>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3"/>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3"/>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3"/>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3"/>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3"/>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3"/>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3"/>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3"/>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3"/>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3"/>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3"/>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3"/>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3"/>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3"/>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3"/>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3"/>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3"/>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3"/>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3"/>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3"/>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3"/>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3"/>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3"/>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23"/>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3"/>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3"/>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3"/>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3"/>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3"/>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3"/>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5" name="Google Shape;1515;p23"/>
            <p:cNvGrpSpPr/>
            <p:nvPr/>
          </p:nvGrpSpPr>
          <p:grpSpPr>
            <a:xfrm>
              <a:off x="7450789" y="-727"/>
              <a:ext cx="1597001" cy="5144944"/>
              <a:chOff x="13181375" y="298175"/>
              <a:chExt cx="1474200" cy="4749325"/>
            </a:xfrm>
          </p:grpSpPr>
          <p:sp>
            <p:nvSpPr>
              <p:cNvPr id="1516" name="Google Shape;1516;p23"/>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3"/>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3"/>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3"/>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3"/>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3"/>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3"/>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3" name="Google Shape;1523;p23"/>
          <p:cNvSpPr txBox="1"/>
          <p:nvPr>
            <p:ph type="title"/>
          </p:nvPr>
        </p:nvSpPr>
        <p:spPr>
          <a:xfrm>
            <a:off x="4837200" y="1501200"/>
            <a:ext cx="35934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24" name="Google Shape;1524;p23"/>
          <p:cNvSpPr txBox="1"/>
          <p:nvPr>
            <p:ph idx="1" type="subTitle"/>
          </p:nvPr>
        </p:nvSpPr>
        <p:spPr>
          <a:xfrm>
            <a:off x="4837371" y="2562000"/>
            <a:ext cx="3593400" cy="1080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525" name="Google Shape;1525;p23"/>
          <p:cNvGrpSpPr/>
          <p:nvPr/>
        </p:nvGrpSpPr>
        <p:grpSpPr>
          <a:xfrm>
            <a:off x="-2608998" y="-1590239"/>
            <a:ext cx="14082865" cy="7932123"/>
            <a:chOff x="-2608998" y="-1590239"/>
            <a:chExt cx="14082865" cy="7932123"/>
          </a:xfrm>
        </p:grpSpPr>
        <p:sp>
          <p:nvSpPr>
            <p:cNvPr id="1526" name="Google Shape;1526;p23"/>
            <p:cNvSpPr/>
            <p:nvPr/>
          </p:nvSpPr>
          <p:spPr>
            <a:xfrm rot="1522341">
              <a:off x="-2545349" y="3729888"/>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3"/>
            <p:cNvSpPr/>
            <p:nvPr/>
          </p:nvSpPr>
          <p:spPr>
            <a:xfrm rot="-8100000">
              <a:off x="6296487" y="108898"/>
              <a:ext cx="5435781" cy="1520706"/>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528" name="Shape 1528"/>
        <p:cNvGrpSpPr/>
        <p:nvPr/>
      </p:nvGrpSpPr>
      <p:grpSpPr>
        <a:xfrm>
          <a:off x="0" y="0"/>
          <a:ext cx="0" cy="0"/>
          <a:chOff x="0" y="0"/>
          <a:chExt cx="0" cy="0"/>
        </a:xfrm>
      </p:grpSpPr>
      <p:grpSp>
        <p:nvGrpSpPr>
          <p:cNvPr id="1529" name="Google Shape;1529;p24"/>
          <p:cNvGrpSpPr/>
          <p:nvPr/>
        </p:nvGrpSpPr>
        <p:grpSpPr>
          <a:xfrm>
            <a:off x="-50" y="-727"/>
            <a:ext cx="9143642" cy="5145671"/>
            <a:chOff x="-50" y="-727"/>
            <a:chExt cx="9143642" cy="5145671"/>
          </a:xfrm>
        </p:grpSpPr>
        <p:grpSp>
          <p:nvGrpSpPr>
            <p:cNvPr id="1530" name="Google Shape;1530;p24"/>
            <p:cNvGrpSpPr/>
            <p:nvPr/>
          </p:nvGrpSpPr>
          <p:grpSpPr>
            <a:xfrm>
              <a:off x="-50" y="-2"/>
              <a:ext cx="9143642" cy="5144946"/>
              <a:chOff x="8022449" y="298175"/>
              <a:chExt cx="8440545" cy="4749327"/>
            </a:xfrm>
          </p:grpSpPr>
          <p:sp>
            <p:nvSpPr>
              <p:cNvPr id="1531" name="Google Shape;1531;p24"/>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4"/>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4"/>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24"/>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24"/>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4"/>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4"/>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4"/>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4"/>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4"/>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4"/>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4"/>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4"/>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4"/>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4"/>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4"/>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4"/>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4"/>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4"/>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4"/>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4"/>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4"/>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4"/>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4"/>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4"/>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4"/>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4"/>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4"/>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4"/>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4"/>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4"/>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4"/>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4"/>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4"/>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4"/>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4"/>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4"/>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4"/>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4"/>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4"/>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4"/>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4"/>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4"/>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4"/>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4"/>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4"/>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4"/>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4"/>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24"/>
            <p:cNvGrpSpPr/>
            <p:nvPr/>
          </p:nvGrpSpPr>
          <p:grpSpPr>
            <a:xfrm>
              <a:off x="7450789" y="-727"/>
              <a:ext cx="1597001" cy="5144944"/>
              <a:chOff x="13181375" y="298175"/>
              <a:chExt cx="1474200" cy="4749325"/>
            </a:xfrm>
          </p:grpSpPr>
          <p:sp>
            <p:nvSpPr>
              <p:cNvPr id="1580" name="Google Shape;1580;p24"/>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4"/>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4"/>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4"/>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4"/>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4"/>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4"/>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87" name="Google Shape;1587;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88" name="Google Shape;1588;p24"/>
          <p:cNvSpPr txBox="1"/>
          <p:nvPr>
            <p:ph idx="1" type="subTitle"/>
          </p:nvPr>
        </p:nvSpPr>
        <p:spPr>
          <a:xfrm>
            <a:off x="4923086" y="2676023"/>
            <a:ext cx="2640000" cy="1010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9" name="Google Shape;1589;p24"/>
          <p:cNvSpPr txBox="1"/>
          <p:nvPr>
            <p:ph idx="2" type="subTitle"/>
          </p:nvPr>
        </p:nvSpPr>
        <p:spPr>
          <a:xfrm>
            <a:off x="1580911" y="2676023"/>
            <a:ext cx="2640000" cy="1010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90" name="Google Shape;1590;p24"/>
          <p:cNvSpPr txBox="1"/>
          <p:nvPr>
            <p:ph idx="3" type="subTitle"/>
          </p:nvPr>
        </p:nvSpPr>
        <p:spPr>
          <a:xfrm>
            <a:off x="1580911" y="2193325"/>
            <a:ext cx="26400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91" name="Google Shape;1591;p24"/>
          <p:cNvSpPr txBox="1"/>
          <p:nvPr>
            <p:ph idx="4" type="subTitle"/>
          </p:nvPr>
        </p:nvSpPr>
        <p:spPr>
          <a:xfrm>
            <a:off x="4923089" y="2193325"/>
            <a:ext cx="26400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1592" name="Google Shape;1592;p24"/>
          <p:cNvGrpSpPr/>
          <p:nvPr/>
        </p:nvGrpSpPr>
        <p:grpSpPr>
          <a:xfrm>
            <a:off x="-2359615" y="-462055"/>
            <a:ext cx="14391585" cy="5769590"/>
            <a:chOff x="-2359615" y="-462055"/>
            <a:chExt cx="14391585" cy="5769590"/>
          </a:xfrm>
        </p:grpSpPr>
        <p:sp>
          <p:nvSpPr>
            <p:cNvPr id="1593" name="Google Shape;1593;p24"/>
            <p:cNvSpPr/>
            <p:nvPr/>
          </p:nvSpPr>
          <p:spPr>
            <a:xfrm flipH="1">
              <a:off x="-2359615" y="4046349"/>
              <a:ext cx="4508119" cy="1261185"/>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4"/>
            <p:cNvSpPr/>
            <p:nvPr/>
          </p:nvSpPr>
          <p:spPr>
            <a:xfrm flipH="1" rot="-10236827">
              <a:off x="6508535" y="-28976"/>
              <a:ext cx="5435819"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95" name="Shape 1595"/>
        <p:cNvGrpSpPr/>
        <p:nvPr/>
      </p:nvGrpSpPr>
      <p:grpSpPr>
        <a:xfrm>
          <a:off x="0" y="0"/>
          <a:ext cx="0" cy="0"/>
          <a:chOff x="0" y="0"/>
          <a:chExt cx="0" cy="0"/>
        </a:xfrm>
      </p:grpSpPr>
      <p:grpSp>
        <p:nvGrpSpPr>
          <p:cNvPr id="1596" name="Google Shape;1596;p25"/>
          <p:cNvGrpSpPr/>
          <p:nvPr/>
        </p:nvGrpSpPr>
        <p:grpSpPr>
          <a:xfrm>
            <a:off x="-50" y="-727"/>
            <a:ext cx="9143642" cy="5145671"/>
            <a:chOff x="-50" y="-727"/>
            <a:chExt cx="9143642" cy="5145671"/>
          </a:xfrm>
        </p:grpSpPr>
        <p:grpSp>
          <p:nvGrpSpPr>
            <p:cNvPr id="1597" name="Google Shape;1597;p25"/>
            <p:cNvGrpSpPr/>
            <p:nvPr/>
          </p:nvGrpSpPr>
          <p:grpSpPr>
            <a:xfrm>
              <a:off x="-50" y="-2"/>
              <a:ext cx="9143642" cy="5144946"/>
              <a:chOff x="8022449" y="298175"/>
              <a:chExt cx="8440545" cy="4749327"/>
            </a:xfrm>
          </p:grpSpPr>
          <p:sp>
            <p:nvSpPr>
              <p:cNvPr id="1598" name="Google Shape;1598;p25"/>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5"/>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5"/>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5"/>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5"/>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5"/>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5"/>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5"/>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5"/>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5"/>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5"/>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5"/>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5"/>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5"/>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5"/>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5"/>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5"/>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5"/>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5"/>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5"/>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5"/>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5"/>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5"/>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5"/>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5"/>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5"/>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5"/>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5"/>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5"/>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5"/>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5"/>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5"/>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5"/>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5"/>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5"/>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5"/>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5"/>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5"/>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5"/>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5"/>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5"/>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5"/>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5"/>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5"/>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5"/>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5"/>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5"/>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5"/>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6" name="Google Shape;1646;p25"/>
            <p:cNvGrpSpPr/>
            <p:nvPr/>
          </p:nvGrpSpPr>
          <p:grpSpPr>
            <a:xfrm>
              <a:off x="7450789" y="-727"/>
              <a:ext cx="1597001" cy="5144944"/>
              <a:chOff x="13181375" y="298175"/>
              <a:chExt cx="1474200" cy="4749325"/>
            </a:xfrm>
          </p:grpSpPr>
          <p:sp>
            <p:nvSpPr>
              <p:cNvPr id="1647" name="Google Shape;1647;p25"/>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5"/>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5"/>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5"/>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5"/>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5"/>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5"/>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54" name="Google Shape;1654;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655" name="Google Shape;1655;p25"/>
          <p:cNvSpPr txBox="1"/>
          <p:nvPr>
            <p:ph idx="1" type="subTitle"/>
          </p:nvPr>
        </p:nvSpPr>
        <p:spPr>
          <a:xfrm>
            <a:off x="4832076" y="1896225"/>
            <a:ext cx="3254100" cy="1961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6" name="Google Shape;1656;p25"/>
          <p:cNvSpPr txBox="1"/>
          <p:nvPr>
            <p:ph idx="2" type="subTitle"/>
          </p:nvPr>
        </p:nvSpPr>
        <p:spPr>
          <a:xfrm>
            <a:off x="1057900" y="1896225"/>
            <a:ext cx="3254100" cy="1961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7" name="Google Shape;1657;p25"/>
          <p:cNvSpPr/>
          <p:nvPr/>
        </p:nvSpPr>
        <p:spPr>
          <a:xfrm>
            <a:off x="5841402" y="4216949"/>
            <a:ext cx="4508119" cy="1261185"/>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5"/>
          <p:cNvSpPr/>
          <p:nvPr/>
        </p:nvSpPr>
        <p:spPr>
          <a:xfrm rot="10236827">
            <a:off x="-3537273" y="-28988"/>
            <a:ext cx="5435819"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659" name="Shape 1659"/>
        <p:cNvGrpSpPr/>
        <p:nvPr/>
      </p:nvGrpSpPr>
      <p:grpSpPr>
        <a:xfrm>
          <a:off x="0" y="0"/>
          <a:ext cx="0" cy="0"/>
          <a:chOff x="0" y="0"/>
          <a:chExt cx="0" cy="0"/>
        </a:xfrm>
      </p:grpSpPr>
      <p:grpSp>
        <p:nvGrpSpPr>
          <p:cNvPr id="1660" name="Google Shape;1660;p26"/>
          <p:cNvGrpSpPr/>
          <p:nvPr/>
        </p:nvGrpSpPr>
        <p:grpSpPr>
          <a:xfrm>
            <a:off x="-50" y="-727"/>
            <a:ext cx="9143642" cy="5145671"/>
            <a:chOff x="-50" y="-727"/>
            <a:chExt cx="9143642" cy="5145671"/>
          </a:xfrm>
        </p:grpSpPr>
        <p:grpSp>
          <p:nvGrpSpPr>
            <p:cNvPr id="1661" name="Google Shape;1661;p26"/>
            <p:cNvGrpSpPr/>
            <p:nvPr/>
          </p:nvGrpSpPr>
          <p:grpSpPr>
            <a:xfrm>
              <a:off x="-50" y="-2"/>
              <a:ext cx="9143642" cy="5144946"/>
              <a:chOff x="8022449" y="298175"/>
              <a:chExt cx="8440545" cy="4749327"/>
            </a:xfrm>
          </p:grpSpPr>
          <p:sp>
            <p:nvSpPr>
              <p:cNvPr id="1662" name="Google Shape;1662;p26"/>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6"/>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6"/>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6"/>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6"/>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6"/>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6"/>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6"/>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6"/>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6"/>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6"/>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6"/>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6"/>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6"/>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6"/>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6"/>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6"/>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6"/>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6"/>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6"/>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6"/>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6"/>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6"/>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6"/>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6"/>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6"/>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6"/>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6"/>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6"/>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6"/>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6"/>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6"/>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6"/>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6"/>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6"/>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6"/>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6"/>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6"/>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6"/>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6"/>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6"/>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6"/>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6"/>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6"/>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6"/>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6"/>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6"/>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6"/>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p26"/>
            <p:cNvGrpSpPr/>
            <p:nvPr/>
          </p:nvGrpSpPr>
          <p:grpSpPr>
            <a:xfrm>
              <a:off x="7450789" y="-727"/>
              <a:ext cx="1597001" cy="5144944"/>
              <a:chOff x="13181375" y="298175"/>
              <a:chExt cx="1474200" cy="4749325"/>
            </a:xfrm>
          </p:grpSpPr>
          <p:sp>
            <p:nvSpPr>
              <p:cNvPr id="1711" name="Google Shape;1711;p26"/>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6"/>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6"/>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6"/>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6"/>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6"/>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6"/>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18" name="Google Shape;171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19" name="Google Shape;1719;p26"/>
          <p:cNvSpPr txBox="1"/>
          <p:nvPr>
            <p:ph idx="1" type="subTitle"/>
          </p:nvPr>
        </p:nvSpPr>
        <p:spPr>
          <a:xfrm>
            <a:off x="937625" y="2799224"/>
            <a:ext cx="2175300" cy="101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0" name="Google Shape;1720;p26"/>
          <p:cNvSpPr txBox="1"/>
          <p:nvPr>
            <p:ph idx="2" type="subTitle"/>
          </p:nvPr>
        </p:nvSpPr>
        <p:spPr>
          <a:xfrm>
            <a:off x="3484347" y="2799224"/>
            <a:ext cx="2175300" cy="101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1" name="Google Shape;1721;p26"/>
          <p:cNvSpPr txBox="1"/>
          <p:nvPr>
            <p:ph idx="3" type="subTitle"/>
          </p:nvPr>
        </p:nvSpPr>
        <p:spPr>
          <a:xfrm>
            <a:off x="6031075" y="2799224"/>
            <a:ext cx="2175300" cy="101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2" name="Google Shape;1722;p26"/>
          <p:cNvSpPr txBox="1"/>
          <p:nvPr>
            <p:ph idx="4" type="subTitle"/>
          </p:nvPr>
        </p:nvSpPr>
        <p:spPr>
          <a:xfrm>
            <a:off x="937625" y="2291615"/>
            <a:ext cx="2175300" cy="660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23" name="Google Shape;1723;p26"/>
          <p:cNvSpPr txBox="1"/>
          <p:nvPr>
            <p:ph idx="5" type="subTitle"/>
          </p:nvPr>
        </p:nvSpPr>
        <p:spPr>
          <a:xfrm>
            <a:off x="3484350" y="2291615"/>
            <a:ext cx="2175300" cy="660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24" name="Google Shape;1724;p26"/>
          <p:cNvSpPr txBox="1"/>
          <p:nvPr>
            <p:ph idx="6" type="subTitle"/>
          </p:nvPr>
        </p:nvSpPr>
        <p:spPr>
          <a:xfrm>
            <a:off x="6031075" y="2291615"/>
            <a:ext cx="2175300" cy="660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1725" name="Google Shape;1725;p26"/>
          <p:cNvGrpSpPr/>
          <p:nvPr/>
        </p:nvGrpSpPr>
        <p:grpSpPr>
          <a:xfrm flipH="1">
            <a:off x="160343" y="539510"/>
            <a:ext cx="404536" cy="527556"/>
            <a:chOff x="1525375" y="1706975"/>
            <a:chExt cx="104900" cy="136800"/>
          </a:xfrm>
        </p:grpSpPr>
        <p:sp>
          <p:nvSpPr>
            <p:cNvPr id="1726" name="Google Shape;1726;p26"/>
            <p:cNvSpPr/>
            <p:nvPr/>
          </p:nvSpPr>
          <p:spPr>
            <a:xfrm>
              <a:off x="1525375" y="1723700"/>
              <a:ext cx="104900" cy="120075"/>
            </a:xfrm>
            <a:custGeom>
              <a:rect b="b" l="l" r="r" t="t"/>
              <a:pathLst>
                <a:path extrusionOk="0" fill="none" h="4803" w="4196">
                  <a:moveTo>
                    <a:pt x="1" y="0"/>
                  </a:moveTo>
                  <a:cubicBezTo>
                    <a:pt x="1" y="0"/>
                    <a:pt x="3739" y="730"/>
                    <a:pt x="4195" y="4803"/>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6"/>
            <p:cNvSpPr/>
            <p:nvPr/>
          </p:nvSpPr>
          <p:spPr>
            <a:xfrm>
              <a:off x="1525375" y="1706975"/>
              <a:ext cx="37250" cy="54750"/>
            </a:xfrm>
            <a:custGeom>
              <a:rect b="b" l="l" r="r" t="t"/>
              <a:pathLst>
                <a:path extrusionOk="0" fill="none" h="2190" w="1490">
                  <a:moveTo>
                    <a:pt x="639" y="2189"/>
                  </a:moveTo>
                  <a:lnTo>
                    <a:pt x="1" y="669"/>
                  </a:lnTo>
                  <a:lnTo>
                    <a:pt x="1490" y="1"/>
                  </a:lnTo>
                </a:path>
              </a:pathLst>
            </a:custGeom>
            <a:no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8" name="Google Shape;1728;p26"/>
          <p:cNvGrpSpPr/>
          <p:nvPr/>
        </p:nvGrpSpPr>
        <p:grpSpPr>
          <a:xfrm>
            <a:off x="-3580804" y="2490422"/>
            <a:ext cx="15367446" cy="3703275"/>
            <a:chOff x="-3580804" y="2490422"/>
            <a:chExt cx="15367446" cy="3703275"/>
          </a:xfrm>
        </p:grpSpPr>
        <p:sp>
          <p:nvSpPr>
            <p:cNvPr id="1729" name="Google Shape;1729;p26"/>
            <p:cNvSpPr/>
            <p:nvPr/>
          </p:nvSpPr>
          <p:spPr>
            <a:xfrm flipH="1" rot="-1522341">
              <a:off x="6287175" y="3581701"/>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6"/>
            <p:cNvSpPr/>
            <p:nvPr/>
          </p:nvSpPr>
          <p:spPr>
            <a:xfrm flipH="1" rot="292162">
              <a:off x="-3526071" y="3691487"/>
              <a:ext cx="5435771" cy="1520704"/>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731" name="Shape 1731"/>
        <p:cNvGrpSpPr/>
        <p:nvPr/>
      </p:nvGrpSpPr>
      <p:grpSpPr>
        <a:xfrm>
          <a:off x="0" y="0"/>
          <a:ext cx="0" cy="0"/>
          <a:chOff x="0" y="0"/>
          <a:chExt cx="0" cy="0"/>
        </a:xfrm>
      </p:grpSpPr>
      <p:grpSp>
        <p:nvGrpSpPr>
          <p:cNvPr id="1732" name="Google Shape;1732;p27"/>
          <p:cNvGrpSpPr/>
          <p:nvPr/>
        </p:nvGrpSpPr>
        <p:grpSpPr>
          <a:xfrm>
            <a:off x="-50" y="-727"/>
            <a:ext cx="9143642" cy="5145671"/>
            <a:chOff x="-50" y="-727"/>
            <a:chExt cx="9143642" cy="5145671"/>
          </a:xfrm>
        </p:grpSpPr>
        <p:grpSp>
          <p:nvGrpSpPr>
            <p:cNvPr id="1733" name="Google Shape;1733;p27"/>
            <p:cNvGrpSpPr/>
            <p:nvPr/>
          </p:nvGrpSpPr>
          <p:grpSpPr>
            <a:xfrm>
              <a:off x="-50" y="-2"/>
              <a:ext cx="9143642" cy="5144946"/>
              <a:chOff x="8022449" y="298175"/>
              <a:chExt cx="8440545" cy="4749327"/>
            </a:xfrm>
          </p:grpSpPr>
          <p:sp>
            <p:nvSpPr>
              <p:cNvPr id="1734" name="Google Shape;1734;p27"/>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7"/>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7"/>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7"/>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7"/>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7"/>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7"/>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7"/>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7"/>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7"/>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7"/>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7"/>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7"/>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7"/>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7"/>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7"/>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7"/>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7"/>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7"/>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7"/>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7"/>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7"/>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7"/>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7"/>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7"/>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7"/>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7"/>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7"/>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7"/>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7"/>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7"/>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7"/>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7"/>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7"/>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7"/>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7"/>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7"/>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7"/>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7"/>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7"/>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7"/>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7"/>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7"/>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7"/>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7"/>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7"/>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7"/>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7"/>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2" name="Google Shape;1782;p27"/>
            <p:cNvGrpSpPr/>
            <p:nvPr/>
          </p:nvGrpSpPr>
          <p:grpSpPr>
            <a:xfrm>
              <a:off x="7450789" y="-727"/>
              <a:ext cx="1597001" cy="5144944"/>
              <a:chOff x="13181375" y="298175"/>
              <a:chExt cx="1474200" cy="4749325"/>
            </a:xfrm>
          </p:grpSpPr>
          <p:sp>
            <p:nvSpPr>
              <p:cNvPr id="1783" name="Google Shape;1783;p27"/>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7"/>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7"/>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7"/>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7"/>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7"/>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7"/>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0" name="Google Shape;1790;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91" name="Google Shape;1791;p27"/>
          <p:cNvSpPr txBox="1"/>
          <p:nvPr>
            <p:ph idx="1" type="subTitle"/>
          </p:nvPr>
        </p:nvSpPr>
        <p:spPr>
          <a:xfrm>
            <a:off x="2110311" y="2024375"/>
            <a:ext cx="19782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2" name="Google Shape;1792;p27"/>
          <p:cNvSpPr txBox="1"/>
          <p:nvPr>
            <p:ph idx="2" type="subTitle"/>
          </p:nvPr>
        </p:nvSpPr>
        <p:spPr>
          <a:xfrm>
            <a:off x="5055489" y="2024375"/>
            <a:ext cx="19782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3" name="Google Shape;1793;p27"/>
          <p:cNvSpPr txBox="1"/>
          <p:nvPr>
            <p:ph idx="3" type="subTitle"/>
          </p:nvPr>
        </p:nvSpPr>
        <p:spPr>
          <a:xfrm>
            <a:off x="2110311" y="3895850"/>
            <a:ext cx="19782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4" name="Google Shape;1794;p27"/>
          <p:cNvSpPr txBox="1"/>
          <p:nvPr>
            <p:ph idx="4" type="subTitle"/>
          </p:nvPr>
        </p:nvSpPr>
        <p:spPr>
          <a:xfrm>
            <a:off x="5055489" y="3895850"/>
            <a:ext cx="19782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5" name="Google Shape;1795;p27"/>
          <p:cNvSpPr txBox="1"/>
          <p:nvPr>
            <p:ph idx="5" type="subTitle"/>
          </p:nvPr>
        </p:nvSpPr>
        <p:spPr>
          <a:xfrm>
            <a:off x="2110311" y="1642100"/>
            <a:ext cx="1978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96" name="Google Shape;1796;p27"/>
          <p:cNvSpPr txBox="1"/>
          <p:nvPr>
            <p:ph idx="6" type="subTitle"/>
          </p:nvPr>
        </p:nvSpPr>
        <p:spPr>
          <a:xfrm>
            <a:off x="2110311" y="3513675"/>
            <a:ext cx="1978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97" name="Google Shape;1797;p27"/>
          <p:cNvSpPr txBox="1"/>
          <p:nvPr>
            <p:ph idx="7" type="subTitle"/>
          </p:nvPr>
        </p:nvSpPr>
        <p:spPr>
          <a:xfrm>
            <a:off x="5055486" y="1642100"/>
            <a:ext cx="1978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98" name="Google Shape;1798;p27"/>
          <p:cNvSpPr txBox="1"/>
          <p:nvPr>
            <p:ph idx="8" type="subTitle"/>
          </p:nvPr>
        </p:nvSpPr>
        <p:spPr>
          <a:xfrm>
            <a:off x="5055486" y="3513675"/>
            <a:ext cx="19782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1799" name="Google Shape;1799;p27"/>
          <p:cNvGrpSpPr/>
          <p:nvPr/>
        </p:nvGrpSpPr>
        <p:grpSpPr>
          <a:xfrm>
            <a:off x="-757137" y="-3320307"/>
            <a:ext cx="12536104" cy="9713354"/>
            <a:chOff x="-757137" y="-3320307"/>
            <a:chExt cx="12536104" cy="9713354"/>
          </a:xfrm>
        </p:grpSpPr>
        <p:sp>
          <p:nvSpPr>
            <p:cNvPr id="1800" name="Google Shape;1800;p27"/>
            <p:cNvSpPr/>
            <p:nvPr/>
          </p:nvSpPr>
          <p:spPr>
            <a:xfrm flipH="1" rot="-1522341">
              <a:off x="6279500" y="3781051"/>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7"/>
            <p:cNvSpPr/>
            <p:nvPr/>
          </p:nvSpPr>
          <p:spPr>
            <a:xfrm flipH="1" rot="7199951">
              <a:off x="-1457625" y="-1346711"/>
              <a:ext cx="5435782" cy="152070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802" name="Shape 1802"/>
        <p:cNvGrpSpPr/>
        <p:nvPr/>
      </p:nvGrpSpPr>
      <p:grpSpPr>
        <a:xfrm>
          <a:off x="0" y="0"/>
          <a:ext cx="0" cy="0"/>
          <a:chOff x="0" y="0"/>
          <a:chExt cx="0" cy="0"/>
        </a:xfrm>
      </p:grpSpPr>
      <p:grpSp>
        <p:nvGrpSpPr>
          <p:cNvPr id="1803" name="Google Shape;1803;p28"/>
          <p:cNvGrpSpPr/>
          <p:nvPr/>
        </p:nvGrpSpPr>
        <p:grpSpPr>
          <a:xfrm>
            <a:off x="-50" y="-727"/>
            <a:ext cx="9143642" cy="5145671"/>
            <a:chOff x="-50" y="-727"/>
            <a:chExt cx="9143642" cy="5145671"/>
          </a:xfrm>
        </p:grpSpPr>
        <p:grpSp>
          <p:nvGrpSpPr>
            <p:cNvPr id="1804" name="Google Shape;1804;p28"/>
            <p:cNvGrpSpPr/>
            <p:nvPr/>
          </p:nvGrpSpPr>
          <p:grpSpPr>
            <a:xfrm>
              <a:off x="-50" y="-2"/>
              <a:ext cx="9143642" cy="5144946"/>
              <a:chOff x="8022449" y="298175"/>
              <a:chExt cx="8440545" cy="4749327"/>
            </a:xfrm>
          </p:grpSpPr>
          <p:sp>
            <p:nvSpPr>
              <p:cNvPr id="1805" name="Google Shape;1805;p28"/>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8"/>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8"/>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8"/>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8"/>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8"/>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8"/>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8"/>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8"/>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8"/>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8"/>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8"/>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8"/>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8"/>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8"/>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8"/>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8"/>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8"/>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8"/>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8"/>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8"/>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8"/>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8"/>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8"/>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8"/>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8"/>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8"/>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8"/>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8"/>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8"/>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8"/>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8"/>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8"/>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8"/>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8"/>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8"/>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8"/>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8"/>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8"/>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8"/>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8"/>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8"/>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8"/>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8"/>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8"/>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8"/>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8"/>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8"/>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3" name="Google Shape;1853;p28"/>
            <p:cNvGrpSpPr/>
            <p:nvPr/>
          </p:nvGrpSpPr>
          <p:grpSpPr>
            <a:xfrm>
              <a:off x="7450789" y="-727"/>
              <a:ext cx="1597001" cy="5144944"/>
              <a:chOff x="13181375" y="298175"/>
              <a:chExt cx="1474200" cy="4749325"/>
            </a:xfrm>
          </p:grpSpPr>
          <p:sp>
            <p:nvSpPr>
              <p:cNvPr id="1854" name="Google Shape;1854;p28"/>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8"/>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8"/>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8"/>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8"/>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8"/>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8"/>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61" name="Google Shape;1861;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62" name="Google Shape;1862;p28"/>
          <p:cNvSpPr txBox="1"/>
          <p:nvPr>
            <p:ph idx="1" type="subTitle"/>
          </p:nvPr>
        </p:nvSpPr>
        <p:spPr>
          <a:xfrm>
            <a:off x="1045162" y="2065726"/>
            <a:ext cx="20709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3" name="Google Shape;1863;p28"/>
          <p:cNvSpPr txBox="1"/>
          <p:nvPr>
            <p:ph idx="2" type="subTitle"/>
          </p:nvPr>
        </p:nvSpPr>
        <p:spPr>
          <a:xfrm>
            <a:off x="3600438" y="2065726"/>
            <a:ext cx="20709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4" name="Google Shape;1864;p28"/>
          <p:cNvSpPr txBox="1"/>
          <p:nvPr>
            <p:ph idx="3" type="subTitle"/>
          </p:nvPr>
        </p:nvSpPr>
        <p:spPr>
          <a:xfrm>
            <a:off x="1045162" y="3876950"/>
            <a:ext cx="20709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5" name="Google Shape;1865;p28"/>
          <p:cNvSpPr txBox="1"/>
          <p:nvPr>
            <p:ph idx="4" type="subTitle"/>
          </p:nvPr>
        </p:nvSpPr>
        <p:spPr>
          <a:xfrm>
            <a:off x="3600438" y="3876950"/>
            <a:ext cx="20709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6" name="Google Shape;1866;p28"/>
          <p:cNvSpPr txBox="1"/>
          <p:nvPr>
            <p:ph idx="5" type="subTitle"/>
          </p:nvPr>
        </p:nvSpPr>
        <p:spPr>
          <a:xfrm>
            <a:off x="6070382" y="2065726"/>
            <a:ext cx="20709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7" name="Google Shape;1867;p28"/>
          <p:cNvSpPr txBox="1"/>
          <p:nvPr>
            <p:ph idx="6" type="subTitle"/>
          </p:nvPr>
        </p:nvSpPr>
        <p:spPr>
          <a:xfrm>
            <a:off x="6070382" y="3876950"/>
            <a:ext cx="20709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8" name="Google Shape;1868;p28"/>
          <p:cNvSpPr txBox="1"/>
          <p:nvPr>
            <p:ph idx="7" type="subTitle"/>
          </p:nvPr>
        </p:nvSpPr>
        <p:spPr>
          <a:xfrm>
            <a:off x="1046062" y="1725525"/>
            <a:ext cx="2069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69" name="Google Shape;1869;p28"/>
          <p:cNvSpPr txBox="1"/>
          <p:nvPr>
            <p:ph idx="8" type="subTitle"/>
          </p:nvPr>
        </p:nvSpPr>
        <p:spPr>
          <a:xfrm>
            <a:off x="3601338" y="1725525"/>
            <a:ext cx="2069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70" name="Google Shape;1870;p28"/>
          <p:cNvSpPr txBox="1"/>
          <p:nvPr>
            <p:ph idx="9" type="subTitle"/>
          </p:nvPr>
        </p:nvSpPr>
        <p:spPr>
          <a:xfrm>
            <a:off x="6071282" y="1725525"/>
            <a:ext cx="2069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71" name="Google Shape;1871;p28"/>
          <p:cNvSpPr txBox="1"/>
          <p:nvPr>
            <p:ph idx="13" type="subTitle"/>
          </p:nvPr>
        </p:nvSpPr>
        <p:spPr>
          <a:xfrm>
            <a:off x="1046062" y="3536725"/>
            <a:ext cx="2069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72" name="Google Shape;1872;p28"/>
          <p:cNvSpPr txBox="1"/>
          <p:nvPr>
            <p:ph idx="14" type="subTitle"/>
          </p:nvPr>
        </p:nvSpPr>
        <p:spPr>
          <a:xfrm>
            <a:off x="3601338" y="3536725"/>
            <a:ext cx="2069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73" name="Google Shape;1873;p28"/>
          <p:cNvSpPr txBox="1"/>
          <p:nvPr>
            <p:ph idx="15" type="subTitle"/>
          </p:nvPr>
        </p:nvSpPr>
        <p:spPr>
          <a:xfrm>
            <a:off x="6071282" y="3536725"/>
            <a:ext cx="2069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1900">
                <a:latin typeface="Lexend"/>
                <a:ea typeface="Lexend"/>
                <a:cs typeface="Lexend"/>
                <a:sym typeface="Lexend"/>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1874" name="Google Shape;1874;p28"/>
          <p:cNvGrpSpPr/>
          <p:nvPr/>
        </p:nvGrpSpPr>
        <p:grpSpPr>
          <a:xfrm flipH="1">
            <a:off x="-2989112" y="-1031482"/>
            <a:ext cx="14384254" cy="7424529"/>
            <a:chOff x="-373312" y="-1031482"/>
            <a:chExt cx="14384254" cy="7424529"/>
          </a:xfrm>
        </p:grpSpPr>
        <p:sp>
          <p:nvSpPr>
            <p:cNvPr id="1875" name="Google Shape;1875;p28"/>
            <p:cNvSpPr/>
            <p:nvPr/>
          </p:nvSpPr>
          <p:spPr>
            <a:xfrm flipH="1" rot="-1522341">
              <a:off x="8511475" y="3781051"/>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8"/>
            <p:cNvSpPr/>
            <p:nvPr/>
          </p:nvSpPr>
          <p:spPr>
            <a:xfrm flipH="1" rot="7199951">
              <a:off x="-1073800" y="942114"/>
              <a:ext cx="5435782" cy="152070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77" name="Shape 1877"/>
        <p:cNvGrpSpPr/>
        <p:nvPr/>
      </p:nvGrpSpPr>
      <p:grpSpPr>
        <a:xfrm>
          <a:off x="0" y="0"/>
          <a:ext cx="0" cy="0"/>
          <a:chOff x="0" y="0"/>
          <a:chExt cx="0" cy="0"/>
        </a:xfrm>
      </p:grpSpPr>
      <p:grpSp>
        <p:nvGrpSpPr>
          <p:cNvPr id="1878" name="Google Shape;1878;p29"/>
          <p:cNvGrpSpPr/>
          <p:nvPr/>
        </p:nvGrpSpPr>
        <p:grpSpPr>
          <a:xfrm>
            <a:off x="-50" y="-727"/>
            <a:ext cx="9143642" cy="5145671"/>
            <a:chOff x="-50" y="-727"/>
            <a:chExt cx="9143642" cy="5145671"/>
          </a:xfrm>
        </p:grpSpPr>
        <p:grpSp>
          <p:nvGrpSpPr>
            <p:cNvPr id="1879" name="Google Shape;1879;p29"/>
            <p:cNvGrpSpPr/>
            <p:nvPr/>
          </p:nvGrpSpPr>
          <p:grpSpPr>
            <a:xfrm>
              <a:off x="-50" y="-2"/>
              <a:ext cx="9143642" cy="5144946"/>
              <a:chOff x="8022449" y="298175"/>
              <a:chExt cx="8440545" cy="4749327"/>
            </a:xfrm>
          </p:grpSpPr>
          <p:sp>
            <p:nvSpPr>
              <p:cNvPr id="1880" name="Google Shape;1880;p29"/>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9"/>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9"/>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9"/>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9"/>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9"/>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9"/>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9"/>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9"/>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9"/>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9"/>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9"/>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9"/>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9"/>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9"/>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9"/>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9"/>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9"/>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9"/>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9"/>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9"/>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9"/>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9"/>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9"/>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9"/>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9"/>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9"/>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9"/>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9"/>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9"/>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9"/>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9"/>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9"/>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9"/>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9"/>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9"/>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9"/>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9"/>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9"/>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9"/>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9"/>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9"/>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9"/>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9"/>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9"/>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9"/>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9"/>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9"/>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8" name="Google Shape;1928;p29"/>
            <p:cNvGrpSpPr/>
            <p:nvPr/>
          </p:nvGrpSpPr>
          <p:grpSpPr>
            <a:xfrm>
              <a:off x="7450789" y="-727"/>
              <a:ext cx="1597001" cy="5144944"/>
              <a:chOff x="13181375" y="298175"/>
              <a:chExt cx="1474200" cy="4749325"/>
            </a:xfrm>
          </p:grpSpPr>
          <p:sp>
            <p:nvSpPr>
              <p:cNvPr id="1929" name="Google Shape;1929;p29"/>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9"/>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9"/>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9"/>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9"/>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9"/>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9"/>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36" name="Google Shape;1936;p29"/>
          <p:cNvSpPr txBox="1"/>
          <p:nvPr>
            <p:ph hasCustomPrompt="1" type="title"/>
          </p:nvPr>
        </p:nvSpPr>
        <p:spPr>
          <a:xfrm>
            <a:off x="2223600" y="63835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37" name="Google Shape;1937;p29"/>
          <p:cNvSpPr txBox="1"/>
          <p:nvPr>
            <p:ph idx="1" type="subTitle"/>
          </p:nvPr>
        </p:nvSpPr>
        <p:spPr>
          <a:xfrm>
            <a:off x="2223600" y="1327277"/>
            <a:ext cx="4696800" cy="59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938" name="Google Shape;1938;p29"/>
          <p:cNvSpPr txBox="1"/>
          <p:nvPr>
            <p:ph hasCustomPrompt="1" idx="2" type="title"/>
          </p:nvPr>
        </p:nvSpPr>
        <p:spPr>
          <a:xfrm>
            <a:off x="2223600" y="199061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39" name="Google Shape;1939;p29"/>
          <p:cNvSpPr txBox="1"/>
          <p:nvPr>
            <p:ph idx="3" type="subTitle"/>
          </p:nvPr>
        </p:nvSpPr>
        <p:spPr>
          <a:xfrm>
            <a:off x="2223600" y="2679533"/>
            <a:ext cx="4696800" cy="59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940" name="Google Shape;1940;p29"/>
          <p:cNvSpPr txBox="1"/>
          <p:nvPr>
            <p:ph hasCustomPrompt="1" idx="4" type="title"/>
          </p:nvPr>
        </p:nvSpPr>
        <p:spPr>
          <a:xfrm>
            <a:off x="2223600" y="3342868"/>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41" name="Google Shape;1941;p29"/>
          <p:cNvSpPr txBox="1"/>
          <p:nvPr>
            <p:ph idx="5" type="subTitle"/>
          </p:nvPr>
        </p:nvSpPr>
        <p:spPr>
          <a:xfrm>
            <a:off x="2223600" y="4031789"/>
            <a:ext cx="4696800" cy="59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1942" name="Google Shape;1942;p29"/>
          <p:cNvGrpSpPr/>
          <p:nvPr/>
        </p:nvGrpSpPr>
        <p:grpSpPr>
          <a:xfrm flipH="1">
            <a:off x="-2989112" y="-1031482"/>
            <a:ext cx="14384254" cy="7424529"/>
            <a:chOff x="-373312" y="-1031482"/>
            <a:chExt cx="14384254" cy="7424529"/>
          </a:xfrm>
        </p:grpSpPr>
        <p:sp>
          <p:nvSpPr>
            <p:cNvPr id="1943" name="Google Shape;1943;p29"/>
            <p:cNvSpPr/>
            <p:nvPr/>
          </p:nvSpPr>
          <p:spPr>
            <a:xfrm flipH="1" rot="-1522341">
              <a:off x="8511475" y="3781051"/>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9"/>
            <p:cNvSpPr/>
            <p:nvPr/>
          </p:nvSpPr>
          <p:spPr>
            <a:xfrm flipH="1" rot="7199951">
              <a:off x="-1073800" y="942114"/>
              <a:ext cx="5435782" cy="152070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945" name="Shape 1945"/>
        <p:cNvGrpSpPr/>
        <p:nvPr/>
      </p:nvGrpSpPr>
      <p:grpSpPr>
        <a:xfrm>
          <a:off x="0" y="0"/>
          <a:ext cx="0" cy="0"/>
          <a:chOff x="0" y="0"/>
          <a:chExt cx="0" cy="0"/>
        </a:xfrm>
      </p:grpSpPr>
      <p:grpSp>
        <p:nvGrpSpPr>
          <p:cNvPr id="1946" name="Google Shape;1946;p30"/>
          <p:cNvGrpSpPr/>
          <p:nvPr/>
        </p:nvGrpSpPr>
        <p:grpSpPr>
          <a:xfrm>
            <a:off x="-50" y="-727"/>
            <a:ext cx="9143642" cy="5145671"/>
            <a:chOff x="-50" y="-727"/>
            <a:chExt cx="9143642" cy="5145671"/>
          </a:xfrm>
        </p:grpSpPr>
        <p:grpSp>
          <p:nvGrpSpPr>
            <p:cNvPr id="1947" name="Google Shape;1947;p30"/>
            <p:cNvGrpSpPr/>
            <p:nvPr/>
          </p:nvGrpSpPr>
          <p:grpSpPr>
            <a:xfrm>
              <a:off x="-50" y="-2"/>
              <a:ext cx="9143642" cy="5144946"/>
              <a:chOff x="8022449" y="298175"/>
              <a:chExt cx="8440545" cy="4749327"/>
            </a:xfrm>
          </p:grpSpPr>
          <p:sp>
            <p:nvSpPr>
              <p:cNvPr id="1948" name="Google Shape;1948;p30"/>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0"/>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0"/>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0"/>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0"/>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0"/>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0"/>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0"/>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0"/>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0"/>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0"/>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0"/>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0"/>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0"/>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0"/>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0"/>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0"/>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0"/>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0"/>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0"/>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0"/>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0"/>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0"/>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0"/>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0"/>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0"/>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0"/>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0"/>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0"/>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0"/>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0"/>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0"/>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0"/>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0"/>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0"/>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0"/>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0"/>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0"/>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0"/>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0"/>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0"/>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0"/>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0"/>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0"/>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0"/>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0"/>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0"/>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0"/>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30"/>
            <p:cNvGrpSpPr/>
            <p:nvPr/>
          </p:nvGrpSpPr>
          <p:grpSpPr>
            <a:xfrm>
              <a:off x="7450789" y="-727"/>
              <a:ext cx="1597001" cy="5144944"/>
              <a:chOff x="13181375" y="298175"/>
              <a:chExt cx="1474200" cy="4749325"/>
            </a:xfrm>
          </p:grpSpPr>
          <p:sp>
            <p:nvSpPr>
              <p:cNvPr id="1997" name="Google Shape;1997;p30"/>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0"/>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0"/>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0"/>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0"/>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0"/>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0"/>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04" name="Google Shape;2004;p30"/>
          <p:cNvSpPr txBox="1"/>
          <p:nvPr>
            <p:ph type="title"/>
          </p:nvPr>
        </p:nvSpPr>
        <p:spPr>
          <a:xfrm>
            <a:off x="962063" y="705950"/>
            <a:ext cx="44481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5" name="Google Shape;2005;p30"/>
          <p:cNvSpPr txBox="1"/>
          <p:nvPr>
            <p:ph idx="1" type="subTitle"/>
          </p:nvPr>
        </p:nvSpPr>
        <p:spPr>
          <a:xfrm>
            <a:off x="962025" y="1764650"/>
            <a:ext cx="4448100" cy="1164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6" name="Google Shape;2006;p30"/>
          <p:cNvSpPr txBox="1"/>
          <p:nvPr/>
        </p:nvSpPr>
        <p:spPr>
          <a:xfrm>
            <a:off x="713225" y="3640375"/>
            <a:ext cx="49458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lt1"/>
                </a:solidFill>
                <a:latin typeface="Figtree"/>
                <a:ea typeface="Figtree"/>
                <a:cs typeface="Figtree"/>
                <a:sym typeface="Figtree"/>
              </a:rPr>
              <a:t>CREDITS:</a:t>
            </a:r>
            <a:r>
              <a:rPr lang="en" sz="1200">
                <a:solidFill>
                  <a:schemeClr val="lt1"/>
                </a:solidFill>
                <a:latin typeface="Figtree"/>
                <a:ea typeface="Figtree"/>
                <a:cs typeface="Figtree"/>
                <a:sym typeface="Figtree"/>
              </a:rPr>
              <a:t> This presentation template was created by </a:t>
            </a:r>
            <a:r>
              <a:rPr b="1" lang="en" sz="1200" u="sng">
                <a:solidFill>
                  <a:schemeClr val="lt1"/>
                </a:solidFill>
                <a:latin typeface="Figtree"/>
                <a:ea typeface="Figtree"/>
                <a:cs typeface="Figtree"/>
                <a:sym typeface="Figtree"/>
                <a:hlinkClick r:id="rId2">
                  <a:extLst>
                    <a:ext uri="{A12FA001-AC4F-418D-AE19-62706E023703}">
                      <ahyp:hlinkClr val="tx"/>
                    </a:ext>
                  </a:extLst>
                </a:hlinkClick>
              </a:rPr>
              <a:t>Slidesgo</a:t>
            </a:r>
            <a:r>
              <a:rPr lang="en" sz="1200">
                <a:solidFill>
                  <a:schemeClr val="lt1"/>
                </a:solidFill>
                <a:latin typeface="Figtree"/>
                <a:ea typeface="Figtree"/>
                <a:cs typeface="Figtree"/>
                <a:sym typeface="Figtree"/>
              </a:rPr>
              <a:t>, and includes icons by </a:t>
            </a:r>
            <a:r>
              <a:rPr b="1" lang="en" sz="1200" u="sng">
                <a:solidFill>
                  <a:schemeClr val="lt1"/>
                </a:solidFill>
                <a:latin typeface="Figtree"/>
                <a:ea typeface="Figtree"/>
                <a:cs typeface="Figtree"/>
                <a:sym typeface="Figtree"/>
                <a:hlinkClick r:id="rId3">
                  <a:extLst>
                    <a:ext uri="{A12FA001-AC4F-418D-AE19-62706E023703}">
                      <ahyp:hlinkClr val="tx"/>
                    </a:ext>
                  </a:extLst>
                </a:hlinkClick>
              </a:rPr>
              <a:t>Flaticon</a:t>
            </a:r>
            <a:r>
              <a:rPr lang="en" sz="1200">
                <a:solidFill>
                  <a:schemeClr val="lt1"/>
                </a:solidFill>
                <a:latin typeface="Figtree"/>
                <a:ea typeface="Figtree"/>
                <a:cs typeface="Figtree"/>
                <a:sym typeface="Figtree"/>
              </a:rPr>
              <a:t>, and infographics &amp; images by </a:t>
            </a:r>
            <a:r>
              <a:rPr b="1" lang="en" sz="1200" u="sng">
                <a:solidFill>
                  <a:schemeClr val="lt1"/>
                </a:solidFill>
                <a:latin typeface="Figtree"/>
                <a:ea typeface="Figtree"/>
                <a:cs typeface="Figtree"/>
                <a:sym typeface="Figtree"/>
                <a:hlinkClick r:id="rId4">
                  <a:extLst>
                    <a:ext uri="{A12FA001-AC4F-418D-AE19-62706E023703}">
                      <ahyp:hlinkClr val="tx"/>
                    </a:ext>
                  </a:extLst>
                </a:hlinkClick>
              </a:rPr>
              <a:t>Freepik</a:t>
            </a:r>
            <a:r>
              <a:rPr lang="en" sz="1200" u="sng">
                <a:solidFill>
                  <a:schemeClr val="lt1"/>
                </a:solidFill>
                <a:latin typeface="Figtree"/>
                <a:ea typeface="Figtree"/>
                <a:cs typeface="Figtree"/>
                <a:sym typeface="Figtree"/>
              </a:rPr>
              <a:t> </a:t>
            </a:r>
            <a:endParaRPr b="1" sz="1200" u="sng">
              <a:solidFill>
                <a:schemeClr val="lt1"/>
              </a:solidFill>
              <a:latin typeface="Figtree"/>
              <a:ea typeface="Figtree"/>
              <a:cs typeface="Figtree"/>
              <a:sym typeface="Figtree"/>
            </a:endParaRPr>
          </a:p>
        </p:txBody>
      </p:sp>
      <p:sp>
        <p:nvSpPr>
          <p:cNvPr id="2007" name="Google Shape;2007;p30"/>
          <p:cNvSpPr/>
          <p:nvPr/>
        </p:nvSpPr>
        <p:spPr>
          <a:xfrm flipH="1" rot="9899996">
            <a:off x="-4284830" y="-739564"/>
            <a:ext cx="9144059" cy="2558129"/>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2" name="Shape 132"/>
        <p:cNvGrpSpPr/>
        <p:nvPr/>
      </p:nvGrpSpPr>
      <p:grpSpPr>
        <a:xfrm>
          <a:off x="0" y="0"/>
          <a:ext cx="0" cy="0"/>
          <a:chOff x="0" y="0"/>
          <a:chExt cx="0" cy="0"/>
        </a:xfrm>
      </p:grpSpPr>
      <p:grpSp>
        <p:nvGrpSpPr>
          <p:cNvPr id="133" name="Google Shape;133;p4"/>
          <p:cNvGrpSpPr/>
          <p:nvPr/>
        </p:nvGrpSpPr>
        <p:grpSpPr>
          <a:xfrm>
            <a:off x="-50" y="-727"/>
            <a:ext cx="9143642" cy="5145671"/>
            <a:chOff x="-50" y="-727"/>
            <a:chExt cx="9143642" cy="5145671"/>
          </a:xfrm>
        </p:grpSpPr>
        <p:grpSp>
          <p:nvGrpSpPr>
            <p:cNvPr id="134" name="Google Shape;134;p4"/>
            <p:cNvGrpSpPr/>
            <p:nvPr/>
          </p:nvGrpSpPr>
          <p:grpSpPr>
            <a:xfrm>
              <a:off x="-50" y="-2"/>
              <a:ext cx="9143642" cy="5144946"/>
              <a:chOff x="8022449" y="298175"/>
              <a:chExt cx="8440545" cy="4749327"/>
            </a:xfrm>
          </p:grpSpPr>
          <p:sp>
            <p:nvSpPr>
              <p:cNvPr id="135" name="Google Shape;135;p4"/>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4"/>
            <p:cNvGrpSpPr/>
            <p:nvPr/>
          </p:nvGrpSpPr>
          <p:grpSpPr>
            <a:xfrm>
              <a:off x="7450789" y="-727"/>
              <a:ext cx="1597001" cy="5144944"/>
              <a:chOff x="13181375" y="298175"/>
              <a:chExt cx="1474200" cy="4749325"/>
            </a:xfrm>
          </p:grpSpPr>
          <p:sp>
            <p:nvSpPr>
              <p:cNvPr id="184" name="Google Shape;184;p4"/>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1" name="Google Shape;19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2" name="Google Shape;192;p4"/>
          <p:cNvSpPr txBox="1"/>
          <p:nvPr>
            <p:ph idx="1" type="body"/>
          </p:nvPr>
        </p:nvSpPr>
        <p:spPr>
          <a:xfrm>
            <a:off x="720000" y="1215751"/>
            <a:ext cx="7704000" cy="446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193" name="Google Shape;193;p4"/>
          <p:cNvSpPr/>
          <p:nvPr/>
        </p:nvSpPr>
        <p:spPr>
          <a:xfrm flipH="1">
            <a:off x="-3438097" y="3843626"/>
            <a:ext cx="5435872" cy="1520732"/>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flipH="1" rot="-8863152">
            <a:off x="4778216" y="-1014899"/>
            <a:ext cx="5435910" cy="1520742"/>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008" name="Shape 2008"/>
        <p:cNvGrpSpPr/>
        <p:nvPr/>
      </p:nvGrpSpPr>
      <p:grpSpPr>
        <a:xfrm>
          <a:off x="0" y="0"/>
          <a:ext cx="0" cy="0"/>
          <a:chOff x="0" y="0"/>
          <a:chExt cx="0" cy="0"/>
        </a:xfrm>
      </p:grpSpPr>
      <p:grpSp>
        <p:nvGrpSpPr>
          <p:cNvPr id="2009" name="Google Shape;2009;p31"/>
          <p:cNvGrpSpPr/>
          <p:nvPr/>
        </p:nvGrpSpPr>
        <p:grpSpPr>
          <a:xfrm>
            <a:off x="-50" y="-727"/>
            <a:ext cx="9143642" cy="5145671"/>
            <a:chOff x="-50" y="-727"/>
            <a:chExt cx="9143642" cy="5145671"/>
          </a:xfrm>
        </p:grpSpPr>
        <p:grpSp>
          <p:nvGrpSpPr>
            <p:cNvPr id="2010" name="Google Shape;2010;p31"/>
            <p:cNvGrpSpPr/>
            <p:nvPr/>
          </p:nvGrpSpPr>
          <p:grpSpPr>
            <a:xfrm>
              <a:off x="-50" y="-2"/>
              <a:ext cx="9143642" cy="5144946"/>
              <a:chOff x="8022449" y="298175"/>
              <a:chExt cx="8440545" cy="4749327"/>
            </a:xfrm>
          </p:grpSpPr>
          <p:sp>
            <p:nvSpPr>
              <p:cNvPr id="2011" name="Google Shape;2011;p31"/>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1"/>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1"/>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1"/>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1"/>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31"/>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1"/>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1"/>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1"/>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1"/>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1"/>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31"/>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1"/>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1"/>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1"/>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1"/>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31"/>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31"/>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1"/>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1"/>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1"/>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1"/>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1"/>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1"/>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1"/>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31"/>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31"/>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1"/>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1"/>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1"/>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1"/>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1"/>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1"/>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1"/>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1"/>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1"/>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1"/>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1"/>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1"/>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31"/>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31"/>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1"/>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1"/>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1"/>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1"/>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1"/>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1"/>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1"/>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9" name="Google Shape;2059;p31"/>
            <p:cNvGrpSpPr/>
            <p:nvPr/>
          </p:nvGrpSpPr>
          <p:grpSpPr>
            <a:xfrm>
              <a:off x="7450789" y="-727"/>
              <a:ext cx="1597001" cy="5144944"/>
              <a:chOff x="13181375" y="298175"/>
              <a:chExt cx="1474200" cy="4749325"/>
            </a:xfrm>
          </p:grpSpPr>
          <p:sp>
            <p:nvSpPr>
              <p:cNvPr id="2060" name="Google Shape;2060;p31"/>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1"/>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1"/>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1"/>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1"/>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1"/>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1"/>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67" name="Google Shape;2067;p31"/>
          <p:cNvGrpSpPr/>
          <p:nvPr/>
        </p:nvGrpSpPr>
        <p:grpSpPr>
          <a:xfrm>
            <a:off x="8430769" y="-7"/>
            <a:ext cx="1872899" cy="1799738"/>
            <a:chOff x="6791375" y="-1343225"/>
            <a:chExt cx="759150" cy="729525"/>
          </a:xfrm>
        </p:grpSpPr>
        <p:sp>
          <p:nvSpPr>
            <p:cNvPr id="2068" name="Google Shape;2068;p31"/>
            <p:cNvSpPr/>
            <p:nvPr/>
          </p:nvSpPr>
          <p:spPr>
            <a:xfrm>
              <a:off x="6791375" y="-1343225"/>
              <a:ext cx="759150" cy="699900"/>
            </a:xfrm>
            <a:custGeom>
              <a:rect b="b" l="l" r="r" t="t"/>
              <a:pathLst>
                <a:path extrusionOk="0" fill="none" h="27996" w="30366">
                  <a:moveTo>
                    <a:pt x="28663" y="14530"/>
                  </a:moveTo>
                  <a:cubicBezTo>
                    <a:pt x="29575" y="12007"/>
                    <a:pt x="24195" y="4712"/>
                    <a:pt x="22007" y="2888"/>
                  </a:cubicBezTo>
                  <a:cubicBezTo>
                    <a:pt x="19818" y="1034"/>
                    <a:pt x="18298" y="2098"/>
                    <a:pt x="18298" y="5290"/>
                  </a:cubicBezTo>
                  <a:cubicBezTo>
                    <a:pt x="18298" y="8481"/>
                    <a:pt x="18207" y="9150"/>
                    <a:pt x="17356" y="10062"/>
                  </a:cubicBezTo>
                  <a:cubicBezTo>
                    <a:pt x="16748" y="10700"/>
                    <a:pt x="16718" y="12220"/>
                    <a:pt x="16748" y="13101"/>
                  </a:cubicBezTo>
                  <a:cubicBezTo>
                    <a:pt x="16505" y="13041"/>
                    <a:pt x="16292" y="13010"/>
                    <a:pt x="16110" y="12980"/>
                  </a:cubicBezTo>
                  <a:cubicBezTo>
                    <a:pt x="16110" y="11734"/>
                    <a:pt x="16080" y="4803"/>
                    <a:pt x="16110" y="1"/>
                  </a:cubicBezTo>
                  <a:lnTo>
                    <a:pt x="14256" y="1"/>
                  </a:lnTo>
                  <a:cubicBezTo>
                    <a:pt x="14195" y="4986"/>
                    <a:pt x="14347" y="11703"/>
                    <a:pt x="14377" y="12980"/>
                  </a:cubicBezTo>
                  <a:cubicBezTo>
                    <a:pt x="14165" y="13010"/>
                    <a:pt x="13921" y="13041"/>
                    <a:pt x="13648" y="13101"/>
                  </a:cubicBezTo>
                  <a:cubicBezTo>
                    <a:pt x="13678" y="12220"/>
                    <a:pt x="13618" y="10700"/>
                    <a:pt x="13040" y="10062"/>
                  </a:cubicBezTo>
                  <a:cubicBezTo>
                    <a:pt x="12159" y="9150"/>
                    <a:pt x="12067" y="8481"/>
                    <a:pt x="12067" y="5290"/>
                  </a:cubicBezTo>
                  <a:cubicBezTo>
                    <a:pt x="12067" y="2098"/>
                    <a:pt x="10548" y="1004"/>
                    <a:pt x="8359" y="2858"/>
                  </a:cubicBezTo>
                  <a:cubicBezTo>
                    <a:pt x="6171" y="4712"/>
                    <a:pt x="791" y="12007"/>
                    <a:pt x="1702" y="14530"/>
                  </a:cubicBezTo>
                  <a:cubicBezTo>
                    <a:pt x="1702" y="14530"/>
                    <a:pt x="0" y="15928"/>
                    <a:pt x="91" y="20609"/>
                  </a:cubicBezTo>
                  <a:cubicBezTo>
                    <a:pt x="152" y="25290"/>
                    <a:pt x="1642" y="27995"/>
                    <a:pt x="2766" y="27995"/>
                  </a:cubicBezTo>
                  <a:cubicBezTo>
                    <a:pt x="2888" y="27995"/>
                    <a:pt x="2979" y="27965"/>
                    <a:pt x="3101" y="27904"/>
                  </a:cubicBezTo>
                  <a:lnTo>
                    <a:pt x="3101" y="27904"/>
                  </a:lnTo>
                  <a:cubicBezTo>
                    <a:pt x="3982" y="27448"/>
                    <a:pt x="4408" y="25199"/>
                    <a:pt x="7174" y="24500"/>
                  </a:cubicBezTo>
                  <a:cubicBezTo>
                    <a:pt x="9423" y="23922"/>
                    <a:pt x="10700" y="23892"/>
                    <a:pt x="11459" y="23071"/>
                  </a:cubicBezTo>
                  <a:cubicBezTo>
                    <a:pt x="11733" y="22767"/>
                    <a:pt x="11946" y="22372"/>
                    <a:pt x="12098" y="21794"/>
                  </a:cubicBezTo>
                  <a:cubicBezTo>
                    <a:pt x="12675" y="19819"/>
                    <a:pt x="12493" y="17053"/>
                    <a:pt x="13344" y="14439"/>
                  </a:cubicBezTo>
                  <a:cubicBezTo>
                    <a:pt x="13921" y="14317"/>
                    <a:pt x="14529" y="14226"/>
                    <a:pt x="15168" y="14226"/>
                  </a:cubicBezTo>
                  <a:cubicBezTo>
                    <a:pt x="15836" y="14226"/>
                    <a:pt x="16444" y="14317"/>
                    <a:pt x="17022" y="14439"/>
                  </a:cubicBezTo>
                  <a:cubicBezTo>
                    <a:pt x="17843" y="17053"/>
                    <a:pt x="17691" y="19819"/>
                    <a:pt x="18268" y="21794"/>
                  </a:cubicBezTo>
                  <a:cubicBezTo>
                    <a:pt x="18420" y="22372"/>
                    <a:pt x="18633" y="22767"/>
                    <a:pt x="18906" y="23071"/>
                  </a:cubicBezTo>
                  <a:cubicBezTo>
                    <a:pt x="19666" y="23892"/>
                    <a:pt x="20943" y="23922"/>
                    <a:pt x="23162" y="24500"/>
                  </a:cubicBezTo>
                  <a:cubicBezTo>
                    <a:pt x="25928" y="25199"/>
                    <a:pt x="26384" y="27448"/>
                    <a:pt x="27265" y="27904"/>
                  </a:cubicBezTo>
                  <a:lnTo>
                    <a:pt x="27265" y="27904"/>
                  </a:lnTo>
                  <a:cubicBezTo>
                    <a:pt x="27356" y="27965"/>
                    <a:pt x="27478" y="27995"/>
                    <a:pt x="27569" y="27995"/>
                  </a:cubicBezTo>
                  <a:cubicBezTo>
                    <a:pt x="28694" y="27995"/>
                    <a:pt x="30214" y="25290"/>
                    <a:pt x="30274" y="20609"/>
                  </a:cubicBezTo>
                  <a:cubicBezTo>
                    <a:pt x="30366" y="15928"/>
                    <a:pt x="28663" y="14530"/>
                    <a:pt x="28663" y="14530"/>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1"/>
            <p:cNvSpPr/>
            <p:nvPr/>
          </p:nvSpPr>
          <p:spPr>
            <a:xfrm>
              <a:off x="6900800" y="-1159325"/>
              <a:ext cx="540300" cy="372375"/>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1"/>
            <p:cNvSpPr/>
            <p:nvPr/>
          </p:nvSpPr>
          <p:spPr>
            <a:xfrm>
              <a:off x="6868875" y="-766450"/>
              <a:ext cx="209000" cy="152750"/>
            </a:xfrm>
            <a:custGeom>
              <a:rect b="b" l="l" r="r" t="t"/>
              <a:pathLst>
                <a:path extrusionOk="0" fill="none" h="6110" w="8360">
                  <a:moveTo>
                    <a:pt x="5381" y="4529"/>
                  </a:moveTo>
                  <a:cubicBezTo>
                    <a:pt x="1612" y="6110"/>
                    <a:pt x="31" y="4894"/>
                    <a:pt x="1" y="4833"/>
                  </a:cubicBezTo>
                  <a:cubicBezTo>
                    <a:pt x="882" y="4407"/>
                    <a:pt x="1308" y="2128"/>
                    <a:pt x="4074" y="1429"/>
                  </a:cubicBezTo>
                  <a:cubicBezTo>
                    <a:pt x="6323" y="851"/>
                    <a:pt x="7600" y="821"/>
                    <a:pt x="8359" y="0"/>
                  </a:cubicBezTo>
                  <a:cubicBezTo>
                    <a:pt x="8359" y="1277"/>
                    <a:pt x="7995" y="3435"/>
                    <a:pt x="5381" y="4529"/>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1"/>
            <p:cNvSpPr/>
            <p:nvPr/>
          </p:nvSpPr>
          <p:spPr>
            <a:xfrm>
              <a:off x="7264025" y="-766450"/>
              <a:ext cx="209750" cy="152750"/>
            </a:xfrm>
            <a:custGeom>
              <a:rect b="b" l="l" r="r" t="t"/>
              <a:pathLst>
                <a:path extrusionOk="0" fill="none" h="6110" w="8390">
                  <a:moveTo>
                    <a:pt x="2979" y="4529"/>
                  </a:moveTo>
                  <a:cubicBezTo>
                    <a:pt x="6748" y="6110"/>
                    <a:pt x="8329" y="4894"/>
                    <a:pt x="8390" y="4833"/>
                  </a:cubicBezTo>
                  <a:cubicBezTo>
                    <a:pt x="7508" y="4407"/>
                    <a:pt x="7052" y="2128"/>
                    <a:pt x="4286" y="1429"/>
                  </a:cubicBezTo>
                  <a:cubicBezTo>
                    <a:pt x="2037" y="851"/>
                    <a:pt x="760" y="821"/>
                    <a:pt x="31" y="0"/>
                  </a:cubicBezTo>
                  <a:cubicBezTo>
                    <a:pt x="0" y="1277"/>
                    <a:pt x="365" y="3435"/>
                    <a:pt x="2979" y="4529"/>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1"/>
            <p:cNvSpPr/>
            <p:nvPr/>
          </p:nvSpPr>
          <p:spPr>
            <a:xfrm>
              <a:off x="6833925" y="-980000"/>
              <a:ext cx="50925" cy="27400"/>
            </a:xfrm>
            <a:custGeom>
              <a:rect b="b" l="l" r="r" t="t"/>
              <a:pathLst>
                <a:path extrusionOk="0" fill="none" h="1096" w="2037">
                  <a:moveTo>
                    <a:pt x="0" y="1"/>
                  </a:moveTo>
                  <a:cubicBezTo>
                    <a:pt x="0" y="1"/>
                    <a:pt x="791" y="670"/>
                    <a:pt x="2037" y="109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1"/>
            <p:cNvSpPr/>
            <p:nvPr/>
          </p:nvSpPr>
          <p:spPr>
            <a:xfrm>
              <a:off x="6934225" y="-1057500"/>
              <a:ext cx="110200" cy="88175"/>
            </a:xfrm>
            <a:custGeom>
              <a:rect b="b" l="l" r="r" t="t"/>
              <a:pathLst>
                <a:path extrusionOk="0" fill="none" h="3527" w="4408">
                  <a:moveTo>
                    <a:pt x="1" y="244"/>
                  </a:moveTo>
                  <a:cubicBezTo>
                    <a:pt x="1" y="244"/>
                    <a:pt x="2706" y="1"/>
                    <a:pt x="4408"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1"/>
            <p:cNvSpPr/>
            <p:nvPr/>
          </p:nvSpPr>
          <p:spPr>
            <a:xfrm>
              <a:off x="6934225" y="-1073450"/>
              <a:ext cx="126925" cy="88925"/>
            </a:xfrm>
            <a:custGeom>
              <a:rect b="b" l="l" r="r" t="t"/>
              <a:pathLst>
                <a:path extrusionOk="0" fill="none" h="3557" w="5077">
                  <a:moveTo>
                    <a:pt x="1" y="426"/>
                  </a:moveTo>
                  <a:cubicBezTo>
                    <a:pt x="1" y="426"/>
                    <a:pt x="3253" y="0"/>
                    <a:pt x="5077" y="355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1"/>
            <p:cNvSpPr/>
            <p:nvPr/>
          </p:nvSpPr>
          <p:spPr>
            <a:xfrm>
              <a:off x="6961575" y="-1155525"/>
              <a:ext cx="24350" cy="100325"/>
            </a:xfrm>
            <a:custGeom>
              <a:rect b="b" l="l" r="r" t="t"/>
              <a:pathLst>
                <a:path extrusionOk="0" fill="none" h="4013" w="974">
                  <a:moveTo>
                    <a:pt x="214" y="1"/>
                  </a:moveTo>
                  <a:cubicBezTo>
                    <a:pt x="214" y="1"/>
                    <a:pt x="1" y="2523"/>
                    <a:pt x="974" y="401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1"/>
            <p:cNvSpPr/>
            <p:nvPr/>
          </p:nvSpPr>
          <p:spPr>
            <a:xfrm>
              <a:off x="6972225" y="-1155525"/>
              <a:ext cx="35725" cy="110975"/>
            </a:xfrm>
            <a:custGeom>
              <a:rect b="b" l="l" r="r" t="t"/>
              <a:pathLst>
                <a:path extrusionOk="0" fill="none" h="4439" w="1429">
                  <a:moveTo>
                    <a:pt x="152" y="1"/>
                  </a:moveTo>
                  <a:cubicBezTo>
                    <a:pt x="152" y="1"/>
                    <a:pt x="0" y="2584"/>
                    <a:pt x="1429" y="443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31"/>
            <p:cNvSpPr/>
            <p:nvPr/>
          </p:nvSpPr>
          <p:spPr>
            <a:xfrm>
              <a:off x="7002625" y="-1159325"/>
              <a:ext cx="41800" cy="117050"/>
            </a:xfrm>
            <a:custGeom>
              <a:rect b="b" l="l" r="r" t="t"/>
              <a:pathLst>
                <a:path extrusionOk="0" fill="none" h="4682" w="1672">
                  <a:moveTo>
                    <a:pt x="365" y="4682"/>
                  </a:moveTo>
                  <a:cubicBezTo>
                    <a:pt x="365" y="4682"/>
                    <a:pt x="0" y="2159"/>
                    <a:pt x="1672"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1"/>
            <p:cNvSpPr/>
            <p:nvPr/>
          </p:nvSpPr>
          <p:spPr>
            <a:xfrm>
              <a:off x="7009450" y="-1155525"/>
              <a:ext cx="41825" cy="127700"/>
            </a:xfrm>
            <a:custGeom>
              <a:rect b="b" l="l" r="r" t="t"/>
              <a:pathLst>
                <a:path extrusionOk="0" fill="none" h="5108" w="1673">
                  <a:moveTo>
                    <a:pt x="1673" y="1"/>
                  </a:moveTo>
                  <a:cubicBezTo>
                    <a:pt x="1673" y="1"/>
                    <a:pt x="1" y="2311"/>
                    <a:pt x="791" y="51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31"/>
            <p:cNvSpPr/>
            <p:nvPr/>
          </p:nvSpPr>
          <p:spPr>
            <a:xfrm>
              <a:off x="7028450" y="-1118300"/>
              <a:ext cx="29675" cy="14475"/>
            </a:xfrm>
            <a:custGeom>
              <a:rect b="b" l="l" r="r" t="t"/>
              <a:pathLst>
                <a:path extrusionOk="0" fill="none" h="579" w="1187">
                  <a:moveTo>
                    <a:pt x="1" y="578"/>
                  </a:moveTo>
                  <a:cubicBezTo>
                    <a:pt x="1" y="578"/>
                    <a:pt x="426" y="183"/>
                    <a:pt x="1186"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31"/>
            <p:cNvSpPr/>
            <p:nvPr/>
          </p:nvSpPr>
          <p:spPr>
            <a:xfrm>
              <a:off x="7024650" y="-1110700"/>
              <a:ext cx="33475" cy="27400"/>
            </a:xfrm>
            <a:custGeom>
              <a:rect b="b" l="l" r="r" t="t"/>
              <a:pathLst>
                <a:path extrusionOk="0" fill="none" h="1096" w="1339">
                  <a:moveTo>
                    <a:pt x="1" y="1095"/>
                  </a:moveTo>
                  <a:cubicBezTo>
                    <a:pt x="1" y="1095"/>
                    <a:pt x="396" y="274"/>
                    <a:pt x="1338"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1"/>
            <p:cNvSpPr/>
            <p:nvPr/>
          </p:nvSpPr>
          <p:spPr>
            <a:xfrm>
              <a:off x="7043650" y="-1103850"/>
              <a:ext cx="21300" cy="24350"/>
            </a:xfrm>
            <a:custGeom>
              <a:rect b="b" l="l" r="r" t="t"/>
              <a:pathLst>
                <a:path extrusionOk="0" fill="none" h="974" w="852">
                  <a:moveTo>
                    <a:pt x="1" y="0"/>
                  </a:moveTo>
                  <a:cubicBezTo>
                    <a:pt x="1" y="0"/>
                    <a:pt x="578" y="304"/>
                    <a:pt x="852" y="97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1"/>
            <p:cNvSpPr/>
            <p:nvPr/>
          </p:nvSpPr>
          <p:spPr>
            <a:xfrm>
              <a:off x="7037575" y="-1099300"/>
              <a:ext cx="22050" cy="21300"/>
            </a:xfrm>
            <a:custGeom>
              <a:rect b="b" l="l" r="r" t="t"/>
              <a:pathLst>
                <a:path extrusionOk="0" fill="none" h="852" w="882">
                  <a:moveTo>
                    <a:pt x="0" y="1"/>
                  </a:moveTo>
                  <a:cubicBezTo>
                    <a:pt x="0" y="1"/>
                    <a:pt x="548" y="244"/>
                    <a:pt x="882" y="85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1"/>
            <p:cNvSpPr/>
            <p:nvPr/>
          </p:nvSpPr>
          <p:spPr>
            <a:xfrm>
              <a:off x="6940300" y="-1119800"/>
              <a:ext cx="28150" cy="13700"/>
            </a:xfrm>
            <a:custGeom>
              <a:rect b="b" l="l" r="r" t="t"/>
              <a:pathLst>
                <a:path extrusionOk="0" fill="none" h="548" w="1126">
                  <a:moveTo>
                    <a:pt x="1" y="0"/>
                  </a:moveTo>
                  <a:cubicBezTo>
                    <a:pt x="1" y="0"/>
                    <a:pt x="730" y="243"/>
                    <a:pt x="1125" y="54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31"/>
            <p:cNvSpPr/>
            <p:nvPr/>
          </p:nvSpPr>
          <p:spPr>
            <a:xfrm>
              <a:off x="6938025" y="-1112975"/>
              <a:ext cx="33475" cy="19775"/>
            </a:xfrm>
            <a:custGeom>
              <a:rect b="b" l="l" r="r" t="t"/>
              <a:pathLst>
                <a:path extrusionOk="0" fill="none" h="791" w="1339">
                  <a:moveTo>
                    <a:pt x="1" y="1"/>
                  </a:moveTo>
                  <a:cubicBezTo>
                    <a:pt x="1" y="1"/>
                    <a:pt x="852" y="305"/>
                    <a:pt x="1338" y="79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1"/>
            <p:cNvSpPr/>
            <p:nvPr/>
          </p:nvSpPr>
          <p:spPr>
            <a:xfrm>
              <a:off x="6956275" y="-1008100"/>
              <a:ext cx="63075" cy="19025"/>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1"/>
            <p:cNvSpPr/>
            <p:nvPr/>
          </p:nvSpPr>
          <p:spPr>
            <a:xfrm>
              <a:off x="6956275" y="-990625"/>
              <a:ext cx="76000" cy="13700"/>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1"/>
            <p:cNvSpPr/>
            <p:nvPr/>
          </p:nvSpPr>
          <p:spPr>
            <a:xfrm>
              <a:off x="6906875" y="-945800"/>
              <a:ext cx="120850" cy="90450"/>
            </a:xfrm>
            <a:custGeom>
              <a:rect b="b" l="l" r="r" t="t"/>
              <a:pathLst>
                <a:path extrusionOk="0" fill="none" h="3618" w="4834">
                  <a:moveTo>
                    <a:pt x="4833" y="1"/>
                  </a:moveTo>
                  <a:cubicBezTo>
                    <a:pt x="4833" y="1"/>
                    <a:pt x="1824" y="852"/>
                    <a:pt x="0" y="361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1"/>
            <p:cNvSpPr/>
            <p:nvPr/>
          </p:nvSpPr>
          <p:spPr>
            <a:xfrm>
              <a:off x="6913700" y="-916925"/>
              <a:ext cx="95775" cy="65375"/>
            </a:xfrm>
            <a:custGeom>
              <a:rect b="b" l="l" r="r" t="t"/>
              <a:pathLst>
                <a:path extrusionOk="0" fill="none" h="2615" w="3831">
                  <a:moveTo>
                    <a:pt x="3831" y="1"/>
                  </a:moveTo>
                  <a:cubicBezTo>
                    <a:pt x="3831" y="1"/>
                    <a:pt x="1673" y="366"/>
                    <a:pt x="1"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1"/>
            <p:cNvSpPr/>
            <p:nvPr/>
          </p:nvSpPr>
          <p:spPr>
            <a:xfrm>
              <a:off x="6917500" y="-965550"/>
              <a:ext cx="56275" cy="45625"/>
            </a:xfrm>
            <a:custGeom>
              <a:rect b="b" l="l" r="r" t="t"/>
              <a:pathLst>
                <a:path extrusionOk="0" fill="none" h="1825" w="2251">
                  <a:moveTo>
                    <a:pt x="1" y="0"/>
                  </a:moveTo>
                  <a:cubicBezTo>
                    <a:pt x="1" y="0"/>
                    <a:pt x="943" y="1703"/>
                    <a:pt x="2250" y="1824"/>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1"/>
            <p:cNvSpPr/>
            <p:nvPr/>
          </p:nvSpPr>
          <p:spPr>
            <a:xfrm>
              <a:off x="6913700" y="-955675"/>
              <a:ext cx="43350" cy="47150"/>
            </a:xfrm>
            <a:custGeom>
              <a:rect b="b" l="l" r="r" t="t"/>
              <a:pathLst>
                <a:path extrusionOk="0" fill="none" h="1886" w="1734">
                  <a:moveTo>
                    <a:pt x="1" y="1"/>
                  </a:moveTo>
                  <a:cubicBezTo>
                    <a:pt x="1" y="1"/>
                    <a:pt x="791" y="1520"/>
                    <a:pt x="1733" y="188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1"/>
            <p:cNvSpPr/>
            <p:nvPr/>
          </p:nvSpPr>
          <p:spPr>
            <a:xfrm>
              <a:off x="6900800" y="-935150"/>
              <a:ext cx="25850" cy="15225"/>
            </a:xfrm>
            <a:custGeom>
              <a:rect b="b" l="l" r="r" t="t"/>
              <a:pathLst>
                <a:path extrusionOk="0" fill="none" h="609" w="1034">
                  <a:moveTo>
                    <a:pt x="0" y="608"/>
                  </a:moveTo>
                  <a:cubicBezTo>
                    <a:pt x="0" y="608"/>
                    <a:pt x="426" y="91"/>
                    <a:pt x="1034" y="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1"/>
            <p:cNvSpPr/>
            <p:nvPr/>
          </p:nvSpPr>
          <p:spPr>
            <a:xfrm>
              <a:off x="6905350" y="-926800"/>
              <a:ext cx="28150" cy="12175"/>
            </a:xfrm>
            <a:custGeom>
              <a:rect b="b" l="l" r="r" t="t"/>
              <a:pathLst>
                <a:path extrusionOk="0" fill="none" h="487" w="1126">
                  <a:moveTo>
                    <a:pt x="1" y="487"/>
                  </a:moveTo>
                  <a:cubicBezTo>
                    <a:pt x="1" y="487"/>
                    <a:pt x="608" y="1"/>
                    <a:pt x="1125"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1"/>
            <p:cNvSpPr/>
            <p:nvPr/>
          </p:nvSpPr>
          <p:spPr>
            <a:xfrm>
              <a:off x="6934225" y="-832575"/>
              <a:ext cx="19025" cy="39550"/>
            </a:xfrm>
            <a:custGeom>
              <a:rect b="b" l="l" r="r" t="t"/>
              <a:pathLst>
                <a:path extrusionOk="0" fill="none" h="1582" w="761">
                  <a:moveTo>
                    <a:pt x="761" y="1"/>
                  </a:moveTo>
                  <a:cubicBezTo>
                    <a:pt x="761" y="1"/>
                    <a:pt x="548" y="943"/>
                    <a:pt x="1" y="158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1"/>
            <p:cNvSpPr/>
            <p:nvPr/>
          </p:nvSpPr>
          <p:spPr>
            <a:xfrm>
              <a:off x="6940300" y="-843200"/>
              <a:ext cx="25875" cy="56250"/>
            </a:xfrm>
            <a:custGeom>
              <a:rect b="b" l="l" r="r" t="t"/>
              <a:pathLst>
                <a:path extrusionOk="0" fill="none" h="2250" w="1035">
                  <a:moveTo>
                    <a:pt x="1034" y="0"/>
                  </a:moveTo>
                  <a:cubicBezTo>
                    <a:pt x="1034" y="0"/>
                    <a:pt x="882" y="1277"/>
                    <a:pt x="1" y="2249"/>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1"/>
            <p:cNvSpPr/>
            <p:nvPr/>
          </p:nvSpPr>
          <p:spPr>
            <a:xfrm>
              <a:off x="6982100" y="-866000"/>
              <a:ext cx="10675" cy="51700"/>
            </a:xfrm>
            <a:custGeom>
              <a:rect b="b" l="l" r="r" t="t"/>
              <a:pathLst>
                <a:path extrusionOk="0" fill="none" h="2068" w="427">
                  <a:moveTo>
                    <a:pt x="244" y="0"/>
                  </a:moveTo>
                  <a:cubicBezTo>
                    <a:pt x="244" y="0"/>
                    <a:pt x="1" y="1064"/>
                    <a:pt x="426" y="206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1"/>
            <p:cNvSpPr/>
            <p:nvPr/>
          </p:nvSpPr>
          <p:spPr>
            <a:xfrm>
              <a:off x="6992750" y="-886525"/>
              <a:ext cx="10650" cy="65375"/>
            </a:xfrm>
            <a:custGeom>
              <a:rect b="b" l="l" r="r" t="t"/>
              <a:pathLst>
                <a:path extrusionOk="0" fill="none" h="2615" w="426">
                  <a:moveTo>
                    <a:pt x="426" y="1"/>
                  </a:moveTo>
                  <a:cubicBezTo>
                    <a:pt x="426" y="1"/>
                    <a:pt x="0" y="1490"/>
                    <a:pt x="304"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1"/>
            <p:cNvSpPr/>
            <p:nvPr/>
          </p:nvSpPr>
          <p:spPr>
            <a:xfrm>
              <a:off x="7024650" y="-915400"/>
              <a:ext cx="35750" cy="78300"/>
            </a:xfrm>
            <a:custGeom>
              <a:rect b="b" l="l" r="r" t="t"/>
              <a:pathLst>
                <a:path extrusionOk="0" fill="none" h="3132" w="1430">
                  <a:moveTo>
                    <a:pt x="31" y="1"/>
                  </a:moveTo>
                  <a:cubicBezTo>
                    <a:pt x="31" y="1"/>
                    <a:pt x="1" y="2098"/>
                    <a:pt x="1429" y="313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1"/>
            <p:cNvSpPr/>
            <p:nvPr/>
          </p:nvSpPr>
          <p:spPr>
            <a:xfrm>
              <a:off x="7032250" y="-932875"/>
              <a:ext cx="34225" cy="88175"/>
            </a:xfrm>
            <a:custGeom>
              <a:rect b="b" l="l" r="r" t="t"/>
              <a:pathLst>
                <a:path extrusionOk="0" fill="none" h="3527" w="1369">
                  <a:moveTo>
                    <a:pt x="335" y="0"/>
                  </a:moveTo>
                  <a:cubicBezTo>
                    <a:pt x="335" y="0"/>
                    <a:pt x="1" y="2523"/>
                    <a:pt x="1368"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1"/>
            <p:cNvSpPr/>
            <p:nvPr/>
          </p:nvSpPr>
          <p:spPr>
            <a:xfrm>
              <a:off x="7022375" y="-866000"/>
              <a:ext cx="14475" cy="32700"/>
            </a:xfrm>
            <a:custGeom>
              <a:rect b="b" l="l" r="r" t="t"/>
              <a:pathLst>
                <a:path extrusionOk="0" fill="none" h="1308" w="579">
                  <a:moveTo>
                    <a:pt x="578" y="0"/>
                  </a:moveTo>
                  <a:cubicBezTo>
                    <a:pt x="578" y="0"/>
                    <a:pt x="487" y="760"/>
                    <a:pt x="1" y="13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1"/>
            <p:cNvSpPr/>
            <p:nvPr/>
          </p:nvSpPr>
          <p:spPr>
            <a:xfrm>
              <a:off x="7027700" y="-851575"/>
              <a:ext cx="17500" cy="22075"/>
            </a:xfrm>
            <a:custGeom>
              <a:rect b="b" l="l" r="r" t="t"/>
              <a:pathLst>
                <a:path extrusionOk="0" fill="none" h="883" w="700">
                  <a:moveTo>
                    <a:pt x="699" y="1"/>
                  </a:moveTo>
                  <a:cubicBezTo>
                    <a:pt x="699" y="1"/>
                    <a:pt x="426" y="578"/>
                    <a:pt x="0" y="88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1"/>
            <p:cNvSpPr/>
            <p:nvPr/>
          </p:nvSpPr>
          <p:spPr>
            <a:xfrm>
              <a:off x="7040625" y="-902475"/>
              <a:ext cx="34200" cy="19025"/>
            </a:xfrm>
            <a:custGeom>
              <a:rect b="b" l="l" r="r" t="t"/>
              <a:pathLst>
                <a:path extrusionOk="0" fill="none" h="761" w="1368">
                  <a:moveTo>
                    <a:pt x="0" y="0"/>
                  </a:moveTo>
                  <a:cubicBezTo>
                    <a:pt x="0" y="0"/>
                    <a:pt x="517" y="730"/>
                    <a:pt x="1368" y="76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1"/>
            <p:cNvSpPr/>
            <p:nvPr/>
          </p:nvSpPr>
          <p:spPr>
            <a:xfrm>
              <a:off x="7042900" y="-884250"/>
              <a:ext cx="31925" cy="9900"/>
            </a:xfrm>
            <a:custGeom>
              <a:rect b="b" l="l" r="r" t="t"/>
              <a:pathLst>
                <a:path extrusionOk="0" fill="none" h="396" w="1277">
                  <a:moveTo>
                    <a:pt x="0" y="1"/>
                  </a:moveTo>
                  <a:cubicBezTo>
                    <a:pt x="0" y="1"/>
                    <a:pt x="608" y="396"/>
                    <a:pt x="1277" y="36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1"/>
            <p:cNvSpPr/>
            <p:nvPr/>
          </p:nvSpPr>
          <p:spPr>
            <a:xfrm>
              <a:off x="6917500" y="-1021025"/>
              <a:ext cx="506875" cy="193050"/>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1"/>
            <p:cNvSpPr/>
            <p:nvPr/>
          </p:nvSpPr>
          <p:spPr>
            <a:xfrm>
              <a:off x="6923600" y="-989100"/>
              <a:ext cx="494700" cy="171750"/>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1"/>
            <p:cNvSpPr/>
            <p:nvPr/>
          </p:nvSpPr>
          <p:spPr>
            <a:xfrm>
              <a:off x="7297450" y="-1057500"/>
              <a:ext cx="110225" cy="88175"/>
            </a:xfrm>
            <a:custGeom>
              <a:rect b="b" l="l" r="r" t="t"/>
              <a:pathLst>
                <a:path extrusionOk="0" fill="none" h="3527" w="4409">
                  <a:moveTo>
                    <a:pt x="4408" y="244"/>
                  </a:moveTo>
                  <a:cubicBezTo>
                    <a:pt x="4408" y="244"/>
                    <a:pt x="1703" y="1"/>
                    <a:pt x="1"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1"/>
            <p:cNvSpPr/>
            <p:nvPr/>
          </p:nvSpPr>
          <p:spPr>
            <a:xfrm>
              <a:off x="7280750" y="-1073450"/>
              <a:ext cx="126925" cy="88925"/>
            </a:xfrm>
            <a:custGeom>
              <a:rect b="b" l="l" r="r" t="t"/>
              <a:pathLst>
                <a:path extrusionOk="0" fill="none" h="3557" w="5077">
                  <a:moveTo>
                    <a:pt x="5076" y="426"/>
                  </a:moveTo>
                  <a:cubicBezTo>
                    <a:pt x="5076" y="426"/>
                    <a:pt x="1824" y="0"/>
                    <a:pt x="0" y="355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1"/>
            <p:cNvSpPr/>
            <p:nvPr/>
          </p:nvSpPr>
          <p:spPr>
            <a:xfrm>
              <a:off x="7355975" y="-1155525"/>
              <a:ext cx="24325" cy="100325"/>
            </a:xfrm>
            <a:custGeom>
              <a:rect b="b" l="l" r="r" t="t"/>
              <a:pathLst>
                <a:path extrusionOk="0" fill="none" h="4013" w="973">
                  <a:moveTo>
                    <a:pt x="760" y="1"/>
                  </a:moveTo>
                  <a:cubicBezTo>
                    <a:pt x="760" y="1"/>
                    <a:pt x="973" y="2523"/>
                    <a:pt x="0" y="401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1"/>
            <p:cNvSpPr/>
            <p:nvPr/>
          </p:nvSpPr>
          <p:spPr>
            <a:xfrm>
              <a:off x="7333925" y="-1155525"/>
              <a:ext cx="35750" cy="110975"/>
            </a:xfrm>
            <a:custGeom>
              <a:rect b="b" l="l" r="r" t="t"/>
              <a:pathLst>
                <a:path extrusionOk="0" fill="none" h="4439" w="1430">
                  <a:moveTo>
                    <a:pt x="1277" y="1"/>
                  </a:moveTo>
                  <a:cubicBezTo>
                    <a:pt x="1277" y="1"/>
                    <a:pt x="1429" y="2584"/>
                    <a:pt x="1" y="443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1"/>
            <p:cNvSpPr/>
            <p:nvPr/>
          </p:nvSpPr>
          <p:spPr>
            <a:xfrm>
              <a:off x="7297450" y="-1159325"/>
              <a:ext cx="42575" cy="117050"/>
            </a:xfrm>
            <a:custGeom>
              <a:rect b="b" l="l" r="r" t="t"/>
              <a:pathLst>
                <a:path extrusionOk="0" fill="none" h="4682" w="1703">
                  <a:moveTo>
                    <a:pt x="1308" y="4682"/>
                  </a:moveTo>
                  <a:cubicBezTo>
                    <a:pt x="1308" y="4682"/>
                    <a:pt x="1703" y="2159"/>
                    <a:pt x="1"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31"/>
            <p:cNvSpPr/>
            <p:nvPr/>
          </p:nvSpPr>
          <p:spPr>
            <a:xfrm>
              <a:off x="7291375" y="-1155525"/>
              <a:ext cx="41825" cy="127700"/>
            </a:xfrm>
            <a:custGeom>
              <a:rect b="b" l="l" r="r" t="t"/>
              <a:pathLst>
                <a:path extrusionOk="0" fill="none" h="5108" w="1673">
                  <a:moveTo>
                    <a:pt x="1" y="1"/>
                  </a:moveTo>
                  <a:cubicBezTo>
                    <a:pt x="1" y="1"/>
                    <a:pt x="1672" y="2311"/>
                    <a:pt x="852" y="51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31"/>
            <p:cNvSpPr/>
            <p:nvPr/>
          </p:nvSpPr>
          <p:spPr>
            <a:xfrm>
              <a:off x="7283775" y="-1118300"/>
              <a:ext cx="29675" cy="14475"/>
            </a:xfrm>
            <a:custGeom>
              <a:rect b="b" l="l" r="r" t="t"/>
              <a:pathLst>
                <a:path extrusionOk="0" fill="none" h="579" w="1187">
                  <a:moveTo>
                    <a:pt x="1186" y="578"/>
                  </a:moveTo>
                  <a:cubicBezTo>
                    <a:pt x="1186" y="578"/>
                    <a:pt x="791" y="183"/>
                    <a:pt x="1"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1"/>
            <p:cNvSpPr/>
            <p:nvPr/>
          </p:nvSpPr>
          <p:spPr>
            <a:xfrm>
              <a:off x="7283775" y="-1110700"/>
              <a:ext cx="33475" cy="27400"/>
            </a:xfrm>
            <a:custGeom>
              <a:rect b="b" l="l" r="r" t="t"/>
              <a:pathLst>
                <a:path extrusionOk="0" fill="none" h="1096" w="1339">
                  <a:moveTo>
                    <a:pt x="1338" y="1095"/>
                  </a:moveTo>
                  <a:cubicBezTo>
                    <a:pt x="1338" y="1095"/>
                    <a:pt x="943" y="274"/>
                    <a:pt x="1"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1"/>
            <p:cNvSpPr/>
            <p:nvPr/>
          </p:nvSpPr>
          <p:spPr>
            <a:xfrm>
              <a:off x="7276950" y="-1103850"/>
              <a:ext cx="22050" cy="24350"/>
            </a:xfrm>
            <a:custGeom>
              <a:rect b="b" l="l" r="r" t="t"/>
              <a:pathLst>
                <a:path extrusionOk="0" fill="none" h="974" w="882">
                  <a:moveTo>
                    <a:pt x="882" y="0"/>
                  </a:moveTo>
                  <a:cubicBezTo>
                    <a:pt x="882" y="0"/>
                    <a:pt x="304" y="304"/>
                    <a:pt x="0" y="97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1"/>
            <p:cNvSpPr/>
            <p:nvPr/>
          </p:nvSpPr>
          <p:spPr>
            <a:xfrm>
              <a:off x="7282250" y="-1099300"/>
              <a:ext cx="22825" cy="21300"/>
            </a:xfrm>
            <a:custGeom>
              <a:rect b="b" l="l" r="r" t="t"/>
              <a:pathLst>
                <a:path extrusionOk="0" fill="none" h="852" w="913">
                  <a:moveTo>
                    <a:pt x="913" y="1"/>
                  </a:moveTo>
                  <a:cubicBezTo>
                    <a:pt x="913" y="1"/>
                    <a:pt x="335" y="244"/>
                    <a:pt x="1" y="85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1"/>
            <p:cNvSpPr/>
            <p:nvPr/>
          </p:nvSpPr>
          <p:spPr>
            <a:xfrm>
              <a:off x="7322525" y="-1008100"/>
              <a:ext cx="63875" cy="19025"/>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1"/>
            <p:cNvSpPr/>
            <p:nvPr/>
          </p:nvSpPr>
          <p:spPr>
            <a:xfrm>
              <a:off x="7309625" y="-990625"/>
              <a:ext cx="76775" cy="13700"/>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1"/>
            <p:cNvSpPr/>
            <p:nvPr/>
          </p:nvSpPr>
          <p:spPr>
            <a:xfrm>
              <a:off x="7314175" y="-945800"/>
              <a:ext cx="120850" cy="90450"/>
            </a:xfrm>
            <a:custGeom>
              <a:rect b="b" l="l" r="r" t="t"/>
              <a:pathLst>
                <a:path extrusionOk="0" fill="none" h="3618" w="4834">
                  <a:moveTo>
                    <a:pt x="0" y="1"/>
                  </a:moveTo>
                  <a:cubicBezTo>
                    <a:pt x="0" y="1"/>
                    <a:pt x="3010" y="852"/>
                    <a:pt x="4833" y="361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1"/>
            <p:cNvSpPr/>
            <p:nvPr/>
          </p:nvSpPr>
          <p:spPr>
            <a:xfrm>
              <a:off x="7332400" y="-916925"/>
              <a:ext cx="95775" cy="65375"/>
            </a:xfrm>
            <a:custGeom>
              <a:rect b="b" l="l" r="r" t="t"/>
              <a:pathLst>
                <a:path extrusionOk="0" fill="none" h="2615" w="3831">
                  <a:moveTo>
                    <a:pt x="1" y="1"/>
                  </a:moveTo>
                  <a:cubicBezTo>
                    <a:pt x="1" y="1"/>
                    <a:pt x="2159" y="366"/>
                    <a:pt x="3831"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1"/>
            <p:cNvSpPr/>
            <p:nvPr/>
          </p:nvSpPr>
          <p:spPr>
            <a:xfrm>
              <a:off x="7349125" y="-866000"/>
              <a:ext cx="10675" cy="51700"/>
            </a:xfrm>
            <a:custGeom>
              <a:rect b="b" l="l" r="r" t="t"/>
              <a:pathLst>
                <a:path extrusionOk="0" fill="none" h="2068" w="427">
                  <a:moveTo>
                    <a:pt x="183" y="0"/>
                  </a:moveTo>
                  <a:cubicBezTo>
                    <a:pt x="183" y="0"/>
                    <a:pt x="426" y="1064"/>
                    <a:pt x="1" y="206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1"/>
            <p:cNvSpPr/>
            <p:nvPr/>
          </p:nvSpPr>
          <p:spPr>
            <a:xfrm>
              <a:off x="7338500" y="-886525"/>
              <a:ext cx="10650" cy="65375"/>
            </a:xfrm>
            <a:custGeom>
              <a:rect b="b" l="l" r="r" t="t"/>
              <a:pathLst>
                <a:path extrusionOk="0" fill="none" h="2615" w="426">
                  <a:moveTo>
                    <a:pt x="0" y="1"/>
                  </a:moveTo>
                  <a:cubicBezTo>
                    <a:pt x="0" y="1"/>
                    <a:pt x="426" y="1490"/>
                    <a:pt x="122"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31"/>
            <p:cNvSpPr/>
            <p:nvPr/>
          </p:nvSpPr>
          <p:spPr>
            <a:xfrm>
              <a:off x="7282250" y="-915400"/>
              <a:ext cx="35000" cy="78300"/>
            </a:xfrm>
            <a:custGeom>
              <a:rect b="b" l="l" r="r" t="t"/>
              <a:pathLst>
                <a:path extrusionOk="0" fill="none" h="3132" w="1400">
                  <a:moveTo>
                    <a:pt x="1369" y="1"/>
                  </a:moveTo>
                  <a:cubicBezTo>
                    <a:pt x="1369" y="1"/>
                    <a:pt x="1399" y="2098"/>
                    <a:pt x="1" y="313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31"/>
            <p:cNvSpPr/>
            <p:nvPr/>
          </p:nvSpPr>
          <p:spPr>
            <a:xfrm>
              <a:off x="7275425" y="-932875"/>
              <a:ext cx="34225" cy="88175"/>
            </a:xfrm>
            <a:custGeom>
              <a:rect b="b" l="l" r="r" t="t"/>
              <a:pathLst>
                <a:path extrusionOk="0" fill="none" h="3527" w="1369">
                  <a:moveTo>
                    <a:pt x="1034" y="0"/>
                  </a:moveTo>
                  <a:cubicBezTo>
                    <a:pt x="1034" y="0"/>
                    <a:pt x="1368" y="2523"/>
                    <a:pt x="0"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31"/>
            <p:cNvSpPr/>
            <p:nvPr/>
          </p:nvSpPr>
          <p:spPr>
            <a:xfrm>
              <a:off x="7305050" y="-866000"/>
              <a:ext cx="14475" cy="32700"/>
            </a:xfrm>
            <a:custGeom>
              <a:rect b="b" l="l" r="r" t="t"/>
              <a:pathLst>
                <a:path extrusionOk="0" fill="none" h="1308" w="579">
                  <a:moveTo>
                    <a:pt x="1" y="0"/>
                  </a:moveTo>
                  <a:cubicBezTo>
                    <a:pt x="1" y="0"/>
                    <a:pt x="92" y="760"/>
                    <a:pt x="578" y="13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31"/>
            <p:cNvSpPr/>
            <p:nvPr/>
          </p:nvSpPr>
          <p:spPr>
            <a:xfrm>
              <a:off x="7296700" y="-851575"/>
              <a:ext cx="18250" cy="22075"/>
            </a:xfrm>
            <a:custGeom>
              <a:rect b="b" l="l" r="r" t="t"/>
              <a:pathLst>
                <a:path extrusionOk="0" fill="none" h="883" w="730">
                  <a:moveTo>
                    <a:pt x="0" y="1"/>
                  </a:moveTo>
                  <a:cubicBezTo>
                    <a:pt x="0" y="1"/>
                    <a:pt x="274" y="578"/>
                    <a:pt x="730" y="88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1"/>
            <p:cNvSpPr/>
            <p:nvPr/>
          </p:nvSpPr>
          <p:spPr>
            <a:xfrm>
              <a:off x="7267050" y="-902475"/>
              <a:ext cx="35000" cy="19025"/>
            </a:xfrm>
            <a:custGeom>
              <a:rect b="b" l="l" r="r" t="t"/>
              <a:pathLst>
                <a:path extrusionOk="0" fill="none" h="761" w="1400">
                  <a:moveTo>
                    <a:pt x="1399" y="0"/>
                  </a:moveTo>
                  <a:cubicBezTo>
                    <a:pt x="1399" y="0"/>
                    <a:pt x="852" y="730"/>
                    <a:pt x="1" y="76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1"/>
            <p:cNvSpPr/>
            <p:nvPr/>
          </p:nvSpPr>
          <p:spPr>
            <a:xfrm>
              <a:off x="7267050" y="-884250"/>
              <a:ext cx="31950" cy="9900"/>
            </a:xfrm>
            <a:custGeom>
              <a:rect b="b" l="l" r="r" t="t"/>
              <a:pathLst>
                <a:path extrusionOk="0" fill="none" h="396" w="1278">
                  <a:moveTo>
                    <a:pt x="1278" y="1"/>
                  </a:moveTo>
                  <a:cubicBezTo>
                    <a:pt x="1278" y="1"/>
                    <a:pt x="670" y="396"/>
                    <a:pt x="1" y="36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31"/>
          <p:cNvGrpSpPr/>
          <p:nvPr/>
        </p:nvGrpSpPr>
        <p:grpSpPr>
          <a:xfrm>
            <a:off x="-2273717" y="1799713"/>
            <a:ext cx="3693720" cy="3549504"/>
            <a:chOff x="6791375" y="-1343225"/>
            <a:chExt cx="759150" cy="729525"/>
          </a:xfrm>
        </p:grpSpPr>
        <p:sp>
          <p:nvSpPr>
            <p:cNvPr id="2128" name="Google Shape;2128;p31"/>
            <p:cNvSpPr/>
            <p:nvPr/>
          </p:nvSpPr>
          <p:spPr>
            <a:xfrm>
              <a:off x="6791375" y="-1343225"/>
              <a:ext cx="759150" cy="699900"/>
            </a:xfrm>
            <a:custGeom>
              <a:rect b="b" l="l" r="r" t="t"/>
              <a:pathLst>
                <a:path extrusionOk="0" fill="none" h="27996" w="30366">
                  <a:moveTo>
                    <a:pt x="28663" y="14530"/>
                  </a:moveTo>
                  <a:cubicBezTo>
                    <a:pt x="29575" y="12007"/>
                    <a:pt x="24195" y="4712"/>
                    <a:pt x="22007" y="2888"/>
                  </a:cubicBezTo>
                  <a:cubicBezTo>
                    <a:pt x="19818" y="1034"/>
                    <a:pt x="18298" y="2098"/>
                    <a:pt x="18298" y="5290"/>
                  </a:cubicBezTo>
                  <a:cubicBezTo>
                    <a:pt x="18298" y="8481"/>
                    <a:pt x="18207" y="9150"/>
                    <a:pt x="17356" y="10062"/>
                  </a:cubicBezTo>
                  <a:cubicBezTo>
                    <a:pt x="16748" y="10700"/>
                    <a:pt x="16718" y="12220"/>
                    <a:pt x="16748" y="13101"/>
                  </a:cubicBezTo>
                  <a:cubicBezTo>
                    <a:pt x="16505" y="13041"/>
                    <a:pt x="16292" y="13010"/>
                    <a:pt x="16110" y="12980"/>
                  </a:cubicBezTo>
                  <a:cubicBezTo>
                    <a:pt x="16110" y="11734"/>
                    <a:pt x="16080" y="4803"/>
                    <a:pt x="16110" y="1"/>
                  </a:cubicBezTo>
                  <a:lnTo>
                    <a:pt x="14256" y="1"/>
                  </a:lnTo>
                  <a:cubicBezTo>
                    <a:pt x="14195" y="4986"/>
                    <a:pt x="14347" y="11703"/>
                    <a:pt x="14377" y="12980"/>
                  </a:cubicBezTo>
                  <a:cubicBezTo>
                    <a:pt x="14165" y="13010"/>
                    <a:pt x="13921" y="13041"/>
                    <a:pt x="13648" y="13101"/>
                  </a:cubicBezTo>
                  <a:cubicBezTo>
                    <a:pt x="13678" y="12220"/>
                    <a:pt x="13618" y="10700"/>
                    <a:pt x="13040" y="10062"/>
                  </a:cubicBezTo>
                  <a:cubicBezTo>
                    <a:pt x="12159" y="9150"/>
                    <a:pt x="12067" y="8481"/>
                    <a:pt x="12067" y="5290"/>
                  </a:cubicBezTo>
                  <a:cubicBezTo>
                    <a:pt x="12067" y="2098"/>
                    <a:pt x="10548" y="1004"/>
                    <a:pt x="8359" y="2858"/>
                  </a:cubicBezTo>
                  <a:cubicBezTo>
                    <a:pt x="6171" y="4712"/>
                    <a:pt x="791" y="12007"/>
                    <a:pt x="1702" y="14530"/>
                  </a:cubicBezTo>
                  <a:cubicBezTo>
                    <a:pt x="1702" y="14530"/>
                    <a:pt x="0" y="15928"/>
                    <a:pt x="91" y="20609"/>
                  </a:cubicBezTo>
                  <a:cubicBezTo>
                    <a:pt x="152" y="25290"/>
                    <a:pt x="1642" y="27995"/>
                    <a:pt x="2766" y="27995"/>
                  </a:cubicBezTo>
                  <a:cubicBezTo>
                    <a:pt x="2888" y="27995"/>
                    <a:pt x="2979" y="27965"/>
                    <a:pt x="3101" y="27904"/>
                  </a:cubicBezTo>
                  <a:lnTo>
                    <a:pt x="3101" y="27904"/>
                  </a:lnTo>
                  <a:cubicBezTo>
                    <a:pt x="3982" y="27448"/>
                    <a:pt x="4408" y="25199"/>
                    <a:pt x="7174" y="24500"/>
                  </a:cubicBezTo>
                  <a:cubicBezTo>
                    <a:pt x="9423" y="23922"/>
                    <a:pt x="10700" y="23892"/>
                    <a:pt x="11459" y="23071"/>
                  </a:cubicBezTo>
                  <a:cubicBezTo>
                    <a:pt x="11733" y="22767"/>
                    <a:pt x="11946" y="22372"/>
                    <a:pt x="12098" y="21794"/>
                  </a:cubicBezTo>
                  <a:cubicBezTo>
                    <a:pt x="12675" y="19819"/>
                    <a:pt x="12493" y="17053"/>
                    <a:pt x="13344" y="14439"/>
                  </a:cubicBezTo>
                  <a:cubicBezTo>
                    <a:pt x="13921" y="14317"/>
                    <a:pt x="14529" y="14226"/>
                    <a:pt x="15168" y="14226"/>
                  </a:cubicBezTo>
                  <a:cubicBezTo>
                    <a:pt x="15836" y="14226"/>
                    <a:pt x="16444" y="14317"/>
                    <a:pt x="17022" y="14439"/>
                  </a:cubicBezTo>
                  <a:cubicBezTo>
                    <a:pt x="17843" y="17053"/>
                    <a:pt x="17691" y="19819"/>
                    <a:pt x="18268" y="21794"/>
                  </a:cubicBezTo>
                  <a:cubicBezTo>
                    <a:pt x="18420" y="22372"/>
                    <a:pt x="18633" y="22767"/>
                    <a:pt x="18906" y="23071"/>
                  </a:cubicBezTo>
                  <a:cubicBezTo>
                    <a:pt x="19666" y="23892"/>
                    <a:pt x="20943" y="23922"/>
                    <a:pt x="23162" y="24500"/>
                  </a:cubicBezTo>
                  <a:cubicBezTo>
                    <a:pt x="25928" y="25199"/>
                    <a:pt x="26384" y="27448"/>
                    <a:pt x="27265" y="27904"/>
                  </a:cubicBezTo>
                  <a:lnTo>
                    <a:pt x="27265" y="27904"/>
                  </a:lnTo>
                  <a:cubicBezTo>
                    <a:pt x="27356" y="27965"/>
                    <a:pt x="27478" y="27995"/>
                    <a:pt x="27569" y="27995"/>
                  </a:cubicBezTo>
                  <a:cubicBezTo>
                    <a:pt x="28694" y="27995"/>
                    <a:pt x="30214" y="25290"/>
                    <a:pt x="30274" y="20609"/>
                  </a:cubicBezTo>
                  <a:cubicBezTo>
                    <a:pt x="30366" y="15928"/>
                    <a:pt x="28663" y="14530"/>
                    <a:pt x="28663" y="14530"/>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1"/>
            <p:cNvSpPr/>
            <p:nvPr/>
          </p:nvSpPr>
          <p:spPr>
            <a:xfrm>
              <a:off x="6900800" y="-1159325"/>
              <a:ext cx="540300" cy="372375"/>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1"/>
            <p:cNvSpPr/>
            <p:nvPr/>
          </p:nvSpPr>
          <p:spPr>
            <a:xfrm>
              <a:off x="6868875" y="-766450"/>
              <a:ext cx="209000" cy="152750"/>
            </a:xfrm>
            <a:custGeom>
              <a:rect b="b" l="l" r="r" t="t"/>
              <a:pathLst>
                <a:path extrusionOk="0" fill="none" h="6110" w="8360">
                  <a:moveTo>
                    <a:pt x="5381" y="4529"/>
                  </a:moveTo>
                  <a:cubicBezTo>
                    <a:pt x="1612" y="6110"/>
                    <a:pt x="31" y="4894"/>
                    <a:pt x="1" y="4833"/>
                  </a:cubicBezTo>
                  <a:cubicBezTo>
                    <a:pt x="882" y="4407"/>
                    <a:pt x="1308" y="2128"/>
                    <a:pt x="4074" y="1429"/>
                  </a:cubicBezTo>
                  <a:cubicBezTo>
                    <a:pt x="6323" y="851"/>
                    <a:pt x="7600" y="821"/>
                    <a:pt x="8359" y="0"/>
                  </a:cubicBezTo>
                  <a:cubicBezTo>
                    <a:pt x="8359" y="1277"/>
                    <a:pt x="7995" y="3435"/>
                    <a:pt x="5381" y="4529"/>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1"/>
            <p:cNvSpPr/>
            <p:nvPr/>
          </p:nvSpPr>
          <p:spPr>
            <a:xfrm>
              <a:off x="7264025" y="-766450"/>
              <a:ext cx="209750" cy="152750"/>
            </a:xfrm>
            <a:custGeom>
              <a:rect b="b" l="l" r="r" t="t"/>
              <a:pathLst>
                <a:path extrusionOk="0" fill="none" h="6110" w="8390">
                  <a:moveTo>
                    <a:pt x="2979" y="4529"/>
                  </a:moveTo>
                  <a:cubicBezTo>
                    <a:pt x="6748" y="6110"/>
                    <a:pt x="8329" y="4894"/>
                    <a:pt x="8390" y="4833"/>
                  </a:cubicBezTo>
                  <a:cubicBezTo>
                    <a:pt x="7508" y="4407"/>
                    <a:pt x="7052" y="2128"/>
                    <a:pt x="4286" y="1429"/>
                  </a:cubicBezTo>
                  <a:cubicBezTo>
                    <a:pt x="2037" y="851"/>
                    <a:pt x="760" y="821"/>
                    <a:pt x="31" y="0"/>
                  </a:cubicBezTo>
                  <a:cubicBezTo>
                    <a:pt x="0" y="1277"/>
                    <a:pt x="365" y="3435"/>
                    <a:pt x="2979" y="4529"/>
                  </a:cubicBezTo>
                  <a:close/>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1"/>
            <p:cNvSpPr/>
            <p:nvPr/>
          </p:nvSpPr>
          <p:spPr>
            <a:xfrm>
              <a:off x="6833925" y="-980000"/>
              <a:ext cx="50925" cy="27400"/>
            </a:xfrm>
            <a:custGeom>
              <a:rect b="b" l="l" r="r" t="t"/>
              <a:pathLst>
                <a:path extrusionOk="0" fill="none" h="1096" w="2037">
                  <a:moveTo>
                    <a:pt x="0" y="1"/>
                  </a:moveTo>
                  <a:cubicBezTo>
                    <a:pt x="0" y="1"/>
                    <a:pt x="791" y="670"/>
                    <a:pt x="2037" y="109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1"/>
            <p:cNvSpPr/>
            <p:nvPr/>
          </p:nvSpPr>
          <p:spPr>
            <a:xfrm>
              <a:off x="6934225" y="-1057500"/>
              <a:ext cx="110200" cy="88175"/>
            </a:xfrm>
            <a:custGeom>
              <a:rect b="b" l="l" r="r" t="t"/>
              <a:pathLst>
                <a:path extrusionOk="0" fill="none" h="3527" w="4408">
                  <a:moveTo>
                    <a:pt x="1" y="244"/>
                  </a:moveTo>
                  <a:cubicBezTo>
                    <a:pt x="1" y="244"/>
                    <a:pt x="2706" y="1"/>
                    <a:pt x="4408"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1"/>
            <p:cNvSpPr/>
            <p:nvPr/>
          </p:nvSpPr>
          <p:spPr>
            <a:xfrm>
              <a:off x="6934225" y="-1073450"/>
              <a:ext cx="126925" cy="88925"/>
            </a:xfrm>
            <a:custGeom>
              <a:rect b="b" l="l" r="r" t="t"/>
              <a:pathLst>
                <a:path extrusionOk="0" fill="none" h="3557" w="5077">
                  <a:moveTo>
                    <a:pt x="1" y="426"/>
                  </a:moveTo>
                  <a:cubicBezTo>
                    <a:pt x="1" y="426"/>
                    <a:pt x="3253" y="0"/>
                    <a:pt x="5077" y="355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31"/>
            <p:cNvSpPr/>
            <p:nvPr/>
          </p:nvSpPr>
          <p:spPr>
            <a:xfrm>
              <a:off x="6961575" y="-1155525"/>
              <a:ext cx="24350" cy="100325"/>
            </a:xfrm>
            <a:custGeom>
              <a:rect b="b" l="l" r="r" t="t"/>
              <a:pathLst>
                <a:path extrusionOk="0" fill="none" h="4013" w="974">
                  <a:moveTo>
                    <a:pt x="214" y="1"/>
                  </a:moveTo>
                  <a:cubicBezTo>
                    <a:pt x="214" y="1"/>
                    <a:pt x="1" y="2523"/>
                    <a:pt x="974" y="401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31"/>
            <p:cNvSpPr/>
            <p:nvPr/>
          </p:nvSpPr>
          <p:spPr>
            <a:xfrm>
              <a:off x="6972225" y="-1155525"/>
              <a:ext cx="35725" cy="110975"/>
            </a:xfrm>
            <a:custGeom>
              <a:rect b="b" l="l" r="r" t="t"/>
              <a:pathLst>
                <a:path extrusionOk="0" fill="none" h="4439" w="1429">
                  <a:moveTo>
                    <a:pt x="152" y="1"/>
                  </a:moveTo>
                  <a:cubicBezTo>
                    <a:pt x="152" y="1"/>
                    <a:pt x="0" y="2584"/>
                    <a:pt x="1429" y="443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1"/>
            <p:cNvSpPr/>
            <p:nvPr/>
          </p:nvSpPr>
          <p:spPr>
            <a:xfrm>
              <a:off x="7002625" y="-1159325"/>
              <a:ext cx="41800" cy="117050"/>
            </a:xfrm>
            <a:custGeom>
              <a:rect b="b" l="l" r="r" t="t"/>
              <a:pathLst>
                <a:path extrusionOk="0" fill="none" h="4682" w="1672">
                  <a:moveTo>
                    <a:pt x="365" y="4682"/>
                  </a:moveTo>
                  <a:cubicBezTo>
                    <a:pt x="365" y="4682"/>
                    <a:pt x="0" y="2159"/>
                    <a:pt x="1672"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31"/>
            <p:cNvSpPr/>
            <p:nvPr/>
          </p:nvSpPr>
          <p:spPr>
            <a:xfrm>
              <a:off x="7009450" y="-1155525"/>
              <a:ext cx="41825" cy="127700"/>
            </a:xfrm>
            <a:custGeom>
              <a:rect b="b" l="l" r="r" t="t"/>
              <a:pathLst>
                <a:path extrusionOk="0" fill="none" h="5108" w="1673">
                  <a:moveTo>
                    <a:pt x="1673" y="1"/>
                  </a:moveTo>
                  <a:cubicBezTo>
                    <a:pt x="1673" y="1"/>
                    <a:pt x="1" y="2311"/>
                    <a:pt x="791" y="51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1"/>
            <p:cNvSpPr/>
            <p:nvPr/>
          </p:nvSpPr>
          <p:spPr>
            <a:xfrm>
              <a:off x="7028450" y="-1118300"/>
              <a:ext cx="29675" cy="14475"/>
            </a:xfrm>
            <a:custGeom>
              <a:rect b="b" l="l" r="r" t="t"/>
              <a:pathLst>
                <a:path extrusionOk="0" fill="none" h="579" w="1187">
                  <a:moveTo>
                    <a:pt x="1" y="578"/>
                  </a:moveTo>
                  <a:cubicBezTo>
                    <a:pt x="1" y="578"/>
                    <a:pt x="426" y="183"/>
                    <a:pt x="1186"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31"/>
            <p:cNvSpPr/>
            <p:nvPr/>
          </p:nvSpPr>
          <p:spPr>
            <a:xfrm>
              <a:off x="7024650" y="-1110700"/>
              <a:ext cx="33475" cy="27400"/>
            </a:xfrm>
            <a:custGeom>
              <a:rect b="b" l="l" r="r" t="t"/>
              <a:pathLst>
                <a:path extrusionOk="0" fill="none" h="1096" w="1339">
                  <a:moveTo>
                    <a:pt x="1" y="1095"/>
                  </a:moveTo>
                  <a:cubicBezTo>
                    <a:pt x="1" y="1095"/>
                    <a:pt x="396" y="274"/>
                    <a:pt x="1338"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31"/>
            <p:cNvSpPr/>
            <p:nvPr/>
          </p:nvSpPr>
          <p:spPr>
            <a:xfrm>
              <a:off x="7043650" y="-1103850"/>
              <a:ext cx="21300" cy="24350"/>
            </a:xfrm>
            <a:custGeom>
              <a:rect b="b" l="l" r="r" t="t"/>
              <a:pathLst>
                <a:path extrusionOk="0" fill="none" h="974" w="852">
                  <a:moveTo>
                    <a:pt x="1" y="0"/>
                  </a:moveTo>
                  <a:cubicBezTo>
                    <a:pt x="1" y="0"/>
                    <a:pt x="578" y="304"/>
                    <a:pt x="852" y="97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31"/>
            <p:cNvSpPr/>
            <p:nvPr/>
          </p:nvSpPr>
          <p:spPr>
            <a:xfrm>
              <a:off x="7037575" y="-1099300"/>
              <a:ext cx="22050" cy="21300"/>
            </a:xfrm>
            <a:custGeom>
              <a:rect b="b" l="l" r="r" t="t"/>
              <a:pathLst>
                <a:path extrusionOk="0" fill="none" h="852" w="882">
                  <a:moveTo>
                    <a:pt x="0" y="1"/>
                  </a:moveTo>
                  <a:cubicBezTo>
                    <a:pt x="0" y="1"/>
                    <a:pt x="548" y="244"/>
                    <a:pt x="882" y="85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1"/>
            <p:cNvSpPr/>
            <p:nvPr/>
          </p:nvSpPr>
          <p:spPr>
            <a:xfrm>
              <a:off x="6940300" y="-1119800"/>
              <a:ext cx="28150" cy="13700"/>
            </a:xfrm>
            <a:custGeom>
              <a:rect b="b" l="l" r="r" t="t"/>
              <a:pathLst>
                <a:path extrusionOk="0" fill="none" h="548" w="1126">
                  <a:moveTo>
                    <a:pt x="1" y="0"/>
                  </a:moveTo>
                  <a:cubicBezTo>
                    <a:pt x="1" y="0"/>
                    <a:pt x="730" y="243"/>
                    <a:pt x="1125" y="54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1"/>
            <p:cNvSpPr/>
            <p:nvPr/>
          </p:nvSpPr>
          <p:spPr>
            <a:xfrm>
              <a:off x="6938025" y="-1112975"/>
              <a:ext cx="33475" cy="19775"/>
            </a:xfrm>
            <a:custGeom>
              <a:rect b="b" l="l" r="r" t="t"/>
              <a:pathLst>
                <a:path extrusionOk="0" fill="none" h="791" w="1339">
                  <a:moveTo>
                    <a:pt x="1" y="1"/>
                  </a:moveTo>
                  <a:cubicBezTo>
                    <a:pt x="1" y="1"/>
                    <a:pt x="852" y="305"/>
                    <a:pt x="1338" y="79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1"/>
            <p:cNvSpPr/>
            <p:nvPr/>
          </p:nvSpPr>
          <p:spPr>
            <a:xfrm>
              <a:off x="6956275" y="-1008100"/>
              <a:ext cx="63075" cy="19025"/>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1"/>
            <p:cNvSpPr/>
            <p:nvPr/>
          </p:nvSpPr>
          <p:spPr>
            <a:xfrm>
              <a:off x="6956275" y="-990625"/>
              <a:ext cx="76000" cy="13700"/>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1"/>
            <p:cNvSpPr/>
            <p:nvPr/>
          </p:nvSpPr>
          <p:spPr>
            <a:xfrm>
              <a:off x="6906875" y="-945800"/>
              <a:ext cx="120850" cy="90450"/>
            </a:xfrm>
            <a:custGeom>
              <a:rect b="b" l="l" r="r" t="t"/>
              <a:pathLst>
                <a:path extrusionOk="0" fill="none" h="3618" w="4834">
                  <a:moveTo>
                    <a:pt x="4833" y="1"/>
                  </a:moveTo>
                  <a:cubicBezTo>
                    <a:pt x="4833" y="1"/>
                    <a:pt x="1824" y="852"/>
                    <a:pt x="0" y="361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1"/>
            <p:cNvSpPr/>
            <p:nvPr/>
          </p:nvSpPr>
          <p:spPr>
            <a:xfrm>
              <a:off x="6913700" y="-916925"/>
              <a:ext cx="95775" cy="65375"/>
            </a:xfrm>
            <a:custGeom>
              <a:rect b="b" l="l" r="r" t="t"/>
              <a:pathLst>
                <a:path extrusionOk="0" fill="none" h="2615" w="3831">
                  <a:moveTo>
                    <a:pt x="3831" y="1"/>
                  </a:moveTo>
                  <a:cubicBezTo>
                    <a:pt x="3831" y="1"/>
                    <a:pt x="1673" y="366"/>
                    <a:pt x="1"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1"/>
            <p:cNvSpPr/>
            <p:nvPr/>
          </p:nvSpPr>
          <p:spPr>
            <a:xfrm>
              <a:off x="6917500" y="-965550"/>
              <a:ext cx="56275" cy="45625"/>
            </a:xfrm>
            <a:custGeom>
              <a:rect b="b" l="l" r="r" t="t"/>
              <a:pathLst>
                <a:path extrusionOk="0" fill="none" h="1825" w="2251">
                  <a:moveTo>
                    <a:pt x="1" y="0"/>
                  </a:moveTo>
                  <a:cubicBezTo>
                    <a:pt x="1" y="0"/>
                    <a:pt x="943" y="1703"/>
                    <a:pt x="2250" y="1824"/>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1"/>
            <p:cNvSpPr/>
            <p:nvPr/>
          </p:nvSpPr>
          <p:spPr>
            <a:xfrm>
              <a:off x="6913700" y="-955675"/>
              <a:ext cx="43350" cy="47150"/>
            </a:xfrm>
            <a:custGeom>
              <a:rect b="b" l="l" r="r" t="t"/>
              <a:pathLst>
                <a:path extrusionOk="0" fill="none" h="1886" w="1734">
                  <a:moveTo>
                    <a:pt x="1" y="1"/>
                  </a:moveTo>
                  <a:cubicBezTo>
                    <a:pt x="1" y="1"/>
                    <a:pt x="791" y="1520"/>
                    <a:pt x="1733" y="188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1"/>
            <p:cNvSpPr/>
            <p:nvPr/>
          </p:nvSpPr>
          <p:spPr>
            <a:xfrm>
              <a:off x="6900800" y="-935150"/>
              <a:ext cx="25850" cy="15225"/>
            </a:xfrm>
            <a:custGeom>
              <a:rect b="b" l="l" r="r" t="t"/>
              <a:pathLst>
                <a:path extrusionOk="0" fill="none" h="609" w="1034">
                  <a:moveTo>
                    <a:pt x="0" y="608"/>
                  </a:moveTo>
                  <a:cubicBezTo>
                    <a:pt x="0" y="608"/>
                    <a:pt x="426" y="91"/>
                    <a:pt x="1034" y="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1"/>
            <p:cNvSpPr/>
            <p:nvPr/>
          </p:nvSpPr>
          <p:spPr>
            <a:xfrm>
              <a:off x="6905350" y="-926800"/>
              <a:ext cx="28150" cy="12175"/>
            </a:xfrm>
            <a:custGeom>
              <a:rect b="b" l="l" r="r" t="t"/>
              <a:pathLst>
                <a:path extrusionOk="0" fill="none" h="487" w="1126">
                  <a:moveTo>
                    <a:pt x="1" y="487"/>
                  </a:moveTo>
                  <a:cubicBezTo>
                    <a:pt x="1" y="487"/>
                    <a:pt x="608" y="1"/>
                    <a:pt x="1125"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1"/>
            <p:cNvSpPr/>
            <p:nvPr/>
          </p:nvSpPr>
          <p:spPr>
            <a:xfrm>
              <a:off x="6934225" y="-832575"/>
              <a:ext cx="19025" cy="39550"/>
            </a:xfrm>
            <a:custGeom>
              <a:rect b="b" l="l" r="r" t="t"/>
              <a:pathLst>
                <a:path extrusionOk="0" fill="none" h="1582" w="761">
                  <a:moveTo>
                    <a:pt x="761" y="1"/>
                  </a:moveTo>
                  <a:cubicBezTo>
                    <a:pt x="761" y="1"/>
                    <a:pt x="548" y="943"/>
                    <a:pt x="1" y="158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1"/>
            <p:cNvSpPr/>
            <p:nvPr/>
          </p:nvSpPr>
          <p:spPr>
            <a:xfrm>
              <a:off x="6940300" y="-843200"/>
              <a:ext cx="25875" cy="56250"/>
            </a:xfrm>
            <a:custGeom>
              <a:rect b="b" l="l" r="r" t="t"/>
              <a:pathLst>
                <a:path extrusionOk="0" fill="none" h="2250" w="1035">
                  <a:moveTo>
                    <a:pt x="1034" y="0"/>
                  </a:moveTo>
                  <a:cubicBezTo>
                    <a:pt x="1034" y="0"/>
                    <a:pt x="882" y="1277"/>
                    <a:pt x="1" y="2249"/>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1"/>
            <p:cNvSpPr/>
            <p:nvPr/>
          </p:nvSpPr>
          <p:spPr>
            <a:xfrm>
              <a:off x="6982100" y="-866000"/>
              <a:ext cx="10675" cy="51700"/>
            </a:xfrm>
            <a:custGeom>
              <a:rect b="b" l="l" r="r" t="t"/>
              <a:pathLst>
                <a:path extrusionOk="0" fill="none" h="2068" w="427">
                  <a:moveTo>
                    <a:pt x="244" y="0"/>
                  </a:moveTo>
                  <a:cubicBezTo>
                    <a:pt x="244" y="0"/>
                    <a:pt x="1" y="1064"/>
                    <a:pt x="426" y="206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1"/>
            <p:cNvSpPr/>
            <p:nvPr/>
          </p:nvSpPr>
          <p:spPr>
            <a:xfrm>
              <a:off x="6992750" y="-886525"/>
              <a:ext cx="10650" cy="65375"/>
            </a:xfrm>
            <a:custGeom>
              <a:rect b="b" l="l" r="r" t="t"/>
              <a:pathLst>
                <a:path extrusionOk="0" fill="none" h="2615" w="426">
                  <a:moveTo>
                    <a:pt x="426" y="1"/>
                  </a:moveTo>
                  <a:cubicBezTo>
                    <a:pt x="426" y="1"/>
                    <a:pt x="0" y="1490"/>
                    <a:pt x="304"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31"/>
            <p:cNvSpPr/>
            <p:nvPr/>
          </p:nvSpPr>
          <p:spPr>
            <a:xfrm>
              <a:off x="7024650" y="-915400"/>
              <a:ext cx="35750" cy="78300"/>
            </a:xfrm>
            <a:custGeom>
              <a:rect b="b" l="l" r="r" t="t"/>
              <a:pathLst>
                <a:path extrusionOk="0" fill="none" h="3132" w="1430">
                  <a:moveTo>
                    <a:pt x="31" y="1"/>
                  </a:moveTo>
                  <a:cubicBezTo>
                    <a:pt x="31" y="1"/>
                    <a:pt x="1" y="2098"/>
                    <a:pt x="1429" y="313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31"/>
            <p:cNvSpPr/>
            <p:nvPr/>
          </p:nvSpPr>
          <p:spPr>
            <a:xfrm>
              <a:off x="7032250" y="-932875"/>
              <a:ext cx="34225" cy="88175"/>
            </a:xfrm>
            <a:custGeom>
              <a:rect b="b" l="l" r="r" t="t"/>
              <a:pathLst>
                <a:path extrusionOk="0" fill="none" h="3527" w="1369">
                  <a:moveTo>
                    <a:pt x="335" y="0"/>
                  </a:moveTo>
                  <a:cubicBezTo>
                    <a:pt x="335" y="0"/>
                    <a:pt x="1" y="2523"/>
                    <a:pt x="1368"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1"/>
            <p:cNvSpPr/>
            <p:nvPr/>
          </p:nvSpPr>
          <p:spPr>
            <a:xfrm>
              <a:off x="7022375" y="-866000"/>
              <a:ext cx="14475" cy="32700"/>
            </a:xfrm>
            <a:custGeom>
              <a:rect b="b" l="l" r="r" t="t"/>
              <a:pathLst>
                <a:path extrusionOk="0" fill="none" h="1308" w="579">
                  <a:moveTo>
                    <a:pt x="578" y="0"/>
                  </a:moveTo>
                  <a:cubicBezTo>
                    <a:pt x="578" y="0"/>
                    <a:pt x="487" y="760"/>
                    <a:pt x="1" y="13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1"/>
            <p:cNvSpPr/>
            <p:nvPr/>
          </p:nvSpPr>
          <p:spPr>
            <a:xfrm>
              <a:off x="7027700" y="-851575"/>
              <a:ext cx="17500" cy="22075"/>
            </a:xfrm>
            <a:custGeom>
              <a:rect b="b" l="l" r="r" t="t"/>
              <a:pathLst>
                <a:path extrusionOk="0" fill="none" h="883" w="700">
                  <a:moveTo>
                    <a:pt x="699" y="1"/>
                  </a:moveTo>
                  <a:cubicBezTo>
                    <a:pt x="699" y="1"/>
                    <a:pt x="426" y="578"/>
                    <a:pt x="0" y="88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1"/>
            <p:cNvSpPr/>
            <p:nvPr/>
          </p:nvSpPr>
          <p:spPr>
            <a:xfrm>
              <a:off x="7040625" y="-902475"/>
              <a:ext cx="34200" cy="19025"/>
            </a:xfrm>
            <a:custGeom>
              <a:rect b="b" l="l" r="r" t="t"/>
              <a:pathLst>
                <a:path extrusionOk="0" fill="none" h="761" w="1368">
                  <a:moveTo>
                    <a:pt x="0" y="0"/>
                  </a:moveTo>
                  <a:cubicBezTo>
                    <a:pt x="0" y="0"/>
                    <a:pt x="517" y="730"/>
                    <a:pt x="1368" y="76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1"/>
            <p:cNvSpPr/>
            <p:nvPr/>
          </p:nvSpPr>
          <p:spPr>
            <a:xfrm>
              <a:off x="7042900" y="-884250"/>
              <a:ext cx="31925" cy="9900"/>
            </a:xfrm>
            <a:custGeom>
              <a:rect b="b" l="l" r="r" t="t"/>
              <a:pathLst>
                <a:path extrusionOk="0" fill="none" h="396" w="1277">
                  <a:moveTo>
                    <a:pt x="0" y="1"/>
                  </a:moveTo>
                  <a:cubicBezTo>
                    <a:pt x="0" y="1"/>
                    <a:pt x="608" y="396"/>
                    <a:pt x="1277" y="36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1"/>
            <p:cNvSpPr/>
            <p:nvPr/>
          </p:nvSpPr>
          <p:spPr>
            <a:xfrm>
              <a:off x="6917500" y="-1021025"/>
              <a:ext cx="506875" cy="193050"/>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1"/>
            <p:cNvSpPr/>
            <p:nvPr/>
          </p:nvSpPr>
          <p:spPr>
            <a:xfrm>
              <a:off x="6923600" y="-989100"/>
              <a:ext cx="494700" cy="171750"/>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1"/>
            <p:cNvSpPr/>
            <p:nvPr/>
          </p:nvSpPr>
          <p:spPr>
            <a:xfrm>
              <a:off x="7297450" y="-1057500"/>
              <a:ext cx="110225" cy="88175"/>
            </a:xfrm>
            <a:custGeom>
              <a:rect b="b" l="l" r="r" t="t"/>
              <a:pathLst>
                <a:path extrusionOk="0" fill="none" h="3527" w="4409">
                  <a:moveTo>
                    <a:pt x="4408" y="244"/>
                  </a:moveTo>
                  <a:cubicBezTo>
                    <a:pt x="4408" y="244"/>
                    <a:pt x="1703" y="1"/>
                    <a:pt x="1"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1"/>
            <p:cNvSpPr/>
            <p:nvPr/>
          </p:nvSpPr>
          <p:spPr>
            <a:xfrm>
              <a:off x="7280750" y="-1073450"/>
              <a:ext cx="126925" cy="88925"/>
            </a:xfrm>
            <a:custGeom>
              <a:rect b="b" l="l" r="r" t="t"/>
              <a:pathLst>
                <a:path extrusionOk="0" fill="none" h="3557" w="5077">
                  <a:moveTo>
                    <a:pt x="5076" y="426"/>
                  </a:moveTo>
                  <a:cubicBezTo>
                    <a:pt x="5076" y="426"/>
                    <a:pt x="1824" y="0"/>
                    <a:pt x="0" y="355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31"/>
            <p:cNvSpPr/>
            <p:nvPr/>
          </p:nvSpPr>
          <p:spPr>
            <a:xfrm>
              <a:off x="7355975" y="-1155525"/>
              <a:ext cx="24325" cy="100325"/>
            </a:xfrm>
            <a:custGeom>
              <a:rect b="b" l="l" r="r" t="t"/>
              <a:pathLst>
                <a:path extrusionOk="0" fill="none" h="4013" w="973">
                  <a:moveTo>
                    <a:pt x="760" y="1"/>
                  </a:moveTo>
                  <a:cubicBezTo>
                    <a:pt x="760" y="1"/>
                    <a:pt x="973" y="2523"/>
                    <a:pt x="0" y="401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1"/>
            <p:cNvSpPr/>
            <p:nvPr/>
          </p:nvSpPr>
          <p:spPr>
            <a:xfrm>
              <a:off x="7333925" y="-1155525"/>
              <a:ext cx="35750" cy="110975"/>
            </a:xfrm>
            <a:custGeom>
              <a:rect b="b" l="l" r="r" t="t"/>
              <a:pathLst>
                <a:path extrusionOk="0" fill="none" h="4439" w="1430">
                  <a:moveTo>
                    <a:pt x="1277" y="1"/>
                  </a:moveTo>
                  <a:cubicBezTo>
                    <a:pt x="1277" y="1"/>
                    <a:pt x="1429" y="2584"/>
                    <a:pt x="1" y="443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1"/>
            <p:cNvSpPr/>
            <p:nvPr/>
          </p:nvSpPr>
          <p:spPr>
            <a:xfrm>
              <a:off x="7297450" y="-1159325"/>
              <a:ext cx="42575" cy="117050"/>
            </a:xfrm>
            <a:custGeom>
              <a:rect b="b" l="l" r="r" t="t"/>
              <a:pathLst>
                <a:path extrusionOk="0" fill="none" h="4682" w="1703">
                  <a:moveTo>
                    <a:pt x="1308" y="4682"/>
                  </a:moveTo>
                  <a:cubicBezTo>
                    <a:pt x="1308" y="4682"/>
                    <a:pt x="1703" y="2159"/>
                    <a:pt x="1"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1"/>
            <p:cNvSpPr/>
            <p:nvPr/>
          </p:nvSpPr>
          <p:spPr>
            <a:xfrm>
              <a:off x="7291375" y="-1155525"/>
              <a:ext cx="41825" cy="127700"/>
            </a:xfrm>
            <a:custGeom>
              <a:rect b="b" l="l" r="r" t="t"/>
              <a:pathLst>
                <a:path extrusionOk="0" fill="none" h="5108" w="1673">
                  <a:moveTo>
                    <a:pt x="1" y="1"/>
                  </a:moveTo>
                  <a:cubicBezTo>
                    <a:pt x="1" y="1"/>
                    <a:pt x="1672" y="2311"/>
                    <a:pt x="852" y="51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1"/>
            <p:cNvSpPr/>
            <p:nvPr/>
          </p:nvSpPr>
          <p:spPr>
            <a:xfrm>
              <a:off x="7283775" y="-1118300"/>
              <a:ext cx="29675" cy="14475"/>
            </a:xfrm>
            <a:custGeom>
              <a:rect b="b" l="l" r="r" t="t"/>
              <a:pathLst>
                <a:path extrusionOk="0" fill="none" h="579" w="1187">
                  <a:moveTo>
                    <a:pt x="1186" y="578"/>
                  </a:moveTo>
                  <a:cubicBezTo>
                    <a:pt x="1186" y="578"/>
                    <a:pt x="791" y="183"/>
                    <a:pt x="1"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1"/>
            <p:cNvSpPr/>
            <p:nvPr/>
          </p:nvSpPr>
          <p:spPr>
            <a:xfrm>
              <a:off x="7283775" y="-1110700"/>
              <a:ext cx="33475" cy="27400"/>
            </a:xfrm>
            <a:custGeom>
              <a:rect b="b" l="l" r="r" t="t"/>
              <a:pathLst>
                <a:path extrusionOk="0" fill="none" h="1096" w="1339">
                  <a:moveTo>
                    <a:pt x="1338" y="1095"/>
                  </a:moveTo>
                  <a:cubicBezTo>
                    <a:pt x="1338" y="1095"/>
                    <a:pt x="943" y="274"/>
                    <a:pt x="1" y="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1"/>
            <p:cNvSpPr/>
            <p:nvPr/>
          </p:nvSpPr>
          <p:spPr>
            <a:xfrm>
              <a:off x="7276950" y="-1103850"/>
              <a:ext cx="22050" cy="24350"/>
            </a:xfrm>
            <a:custGeom>
              <a:rect b="b" l="l" r="r" t="t"/>
              <a:pathLst>
                <a:path extrusionOk="0" fill="none" h="974" w="882">
                  <a:moveTo>
                    <a:pt x="882" y="0"/>
                  </a:moveTo>
                  <a:cubicBezTo>
                    <a:pt x="882" y="0"/>
                    <a:pt x="304" y="304"/>
                    <a:pt x="0" y="973"/>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1"/>
            <p:cNvSpPr/>
            <p:nvPr/>
          </p:nvSpPr>
          <p:spPr>
            <a:xfrm>
              <a:off x="7282250" y="-1099300"/>
              <a:ext cx="22825" cy="21300"/>
            </a:xfrm>
            <a:custGeom>
              <a:rect b="b" l="l" r="r" t="t"/>
              <a:pathLst>
                <a:path extrusionOk="0" fill="none" h="852" w="913">
                  <a:moveTo>
                    <a:pt x="913" y="1"/>
                  </a:moveTo>
                  <a:cubicBezTo>
                    <a:pt x="913" y="1"/>
                    <a:pt x="335" y="244"/>
                    <a:pt x="1" y="85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1"/>
            <p:cNvSpPr/>
            <p:nvPr/>
          </p:nvSpPr>
          <p:spPr>
            <a:xfrm>
              <a:off x="7322525" y="-1008100"/>
              <a:ext cx="63875" cy="19025"/>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31"/>
            <p:cNvSpPr/>
            <p:nvPr/>
          </p:nvSpPr>
          <p:spPr>
            <a:xfrm>
              <a:off x="7309625" y="-990625"/>
              <a:ext cx="76775" cy="13700"/>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1"/>
            <p:cNvSpPr/>
            <p:nvPr/>
          </p:nvSpPr>
          <p:spPr>
            <a:xfrm>
              <a:off x="7314175" y="-945800"/>
              <a:ext cx="120850" cy="90450"/>
            </a:xfrm>
            <a:custGeom>
              <a:rect b="b" l="l" r="r" t="t"/>
              <a:pathLst>
                <a:path extrusionOk="0" fill="none" h="3618" w="4834">
                  <a:moveTo>
                    <a:pt x="0" y="1"/>
                  </a:moveTo>
                  <a:cubicBezTo>
                    <a:pt x="0" y="1"/>
                    <a:pt x="3010" y="852"/>
                    <a:pt x="4833" y="3618"/>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1"/>
            <p:cNvSpPr/>
            <p:nvPr/>
          </p:nvSpPr>
          <p:spPr>
            <a:xfrm>
              <a:off x="7332400" y="-916925"/>
              <a:ext cx="95775" cy="65375"/>
            </a:xfrm>
            <a:custGeom>
              <a:rect b="b" l="l" r="r" t="t"/>
              <a:pathLst>
                <a:path extrusionOk="0" fill="none" h="2615" w="3831">
                  <a:moveTo>
                    <a:pt x="1" y="1"/>
                  </a:moveTo>
                  <a:cubicBezTo>
                    <a:pt x="1" y="1"/>
                    <a:pt x="2159" y="366"/>
                    <a:pt x="3831"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31"/>
            <p:cNvSpPr/>
            <p:nvPr/>
          </p:nvSpPr>
          <p:spPr>
            <a:xfrm>
              <a:off x="7349125" y="-866000"/>
              <a:ext cx="10675" cy="51700"/>
            </a:xfrm>
            <a:custGeom>
              <a:rect b="b" l="l" r="r" t="t"/>
              <a:pathLst>
                <a:path extrusionOk="0" fill="none" h="2068" w="427">
                  <a:moveTo>
                    <a:pt x="183" y="0"/>
                  </a:moveTo>
                  <a:cubicBezTo>
                    <a:pt x="183" y="0"/>
                    <a:pt x="426" y="1064"/>
                    <a:pt x="1" y="206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31"/>
            <p:cNvSpPr/>
            <p:nvPr/>
          </p:nvSpPr>
          <p:spPr>
            <a:xfrm>
              <a:off x="7338500" y="-886525"/>
              <a:ext cx="10650" cy="65375"/>
            </a:xfrm>
            <a:custGeom>
              <a:rect b="b" l="l" r="r" t="t"/>
              <a:pathLst>
                <a:path extrusionOk="0" fill="none" h="2615" w="426">
                  <a:moveTo>
                    <a:pt x="0" y="1"/>
                  </a:moveTo>
                  <a:cubicBezTo>
                    <a:pt x="0" y="1"/>
                    <a:pt x="426" y="1490"/>
                    <a:pt x="122" y="2615"/>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31"/>
            <p:cNvSpPr/>
            <p:nvPr/>
          </p:nvSpPr>
          <p:spPr>
            <a:xfrm>
              <a:off x="7282250" y="-915400"/>
              <a:ext cx="35000" cy="78300"/>
            </a:xfrm>
            <a:custGeom>
              <a:rect b="b" l="l" r="r" t="t"/>
              <a:pathLst>
                <a:path extrusionOk="0" fill="none" h="3132" w="1400">
                  <a:moveTo>
                    <a:pt x="1369" y="1"/>
                  </a:moveTo>
                  <a:cubicBezTo>
                    <a:pt x="1369" y="1"/>
                    <a:pt x="1399" y="2098"/>
                    <a:pt x="1" y="3131"/>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1"/>
            <p:cNvSpPr/>
            <p:nvPr/>
          </p:nvSpPr>
          <p:spPr>
            <a:xfrm>
              <a:off x="7275425" y="-932875"/>
              <a:ext cx="34225" cy="88175"/>
            </a:xfrm>
            <a:custGeom>
              <a:rect b="b" l="l" r="r" t="t"/>
              <a:pathLst>
                <a:path extrusionOk="0" fill="none" h="3527" w="1369">
                  <a:moveTo>
                    <a:pt x="1034" y="0"/>
                  </a:moveTo>
                  <a:cubicBezTo>
                    <a:pt x="1034" y="0"/>
                    <a:pt x="1368" y="2523"/>
                    <a:pt x="0" y="352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1"/>
            <p:cNvSpPr/>
            <p:nvPr/>
          </p:nvSpPr>
          <p:spPr>
            <a:xfrm>
              <a:off x="7305050" y="-866000"/>
              <a:ext cx="14475" cy="32700"/>
            </a:xfrm>
            <a:custGeom>
              <a:rect b="b" l="l" r="r" t="t"/>
              <a:pathLst>
                <a:path extrusionOk="0" fill="none" h="1308" w="579">
                  <a:moveTo>
                    <a:pt x="1" y="0"/>
                  </a:moveTo>
                  <a:cubicBezTo>
                    <a:pt x="1" y="0"/>
                    <a:pt x="92" y="760"/>
                    <a:pt x="578" y="1307"/>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31"/>
            <p:cNvSpPr/>
            <p:nvPr/>
          </p:nvSpPr>
          <p:spPr>
            <a:xfrm>
              <a:off x="7296700" y="-851575"/>
              <a:ext cx="18250" cy="22075"/>
            </a:xfrm>
            <a:custGeom>
              <a:rect b="b" l="l" r="r" t="t"/>
              <a:pathLst>
                <a:path extrusionOk="0" fill="none" h="883" w="730">
                  <a:moveTo>
                    <a:pt x="0" y="1"/>
                  </a:moveTo>
                  <a:cubicBezTo>
                    <a:pt x="0" y="1"/>
                    <a:pt x="274" y="578"/>
                    <a:pt x="730" y="882"/>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31"/>
            <p:cNvSpPr/>
            <p:nvPr/>
          </p:nvSpPr>
          <p:spPr>
            <a:xfrm>
              <a:off x="7267050" y="-902475"/>
              <a:ext cx="35000" cy="19025"/>
            </a:xfrm>
            <a:custGeom>
              <a:rect b="b" l="l" r="r" t="t"/>
              <a:pathLst>
                <a:path extrusionOk="0" fill="none" h="761" w="1400">
                  <a:moveTo>
                    <a:pt x="1399" y="0"/>
                  </a:moveTo>
                  <a:cubicBezTo>
                    <a:pt x="1399" y="0"/>
                    <a:pt x="852" y="730"/>
                    <a:pt x="1" y="760"/>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1"/>
            <p:cNvSpPr/>
            <p:nvPr/>
          </p:nvSpPr>
          <p:spPr>
            <a:xfrm>
              <a:off x="7267050" y="-884250"/>
              <a:ext cx="31950" cy="9900"/>
            </a:xfrm>
            <a:custGeom>
              <a:rect b="b" l="l" r="r" t="t"/>
              <a:pathLst>
                <a:path extrusionOk="0" fill="none" h="396" w="1278">
                  <a:moveTo>
                    <a:pt x="1278" y="1"/>
                  </a:moveTo>
                  <a:cubicBezTo>
                    <a:pt x="1278" y="1"/>
                    <a:pt x="670" y="396"/>
                    <a:pt x="1" y="366"/>
                  </a:cubicBezTo>
                </a:path>
              </a:pathLst>
            </a:custGeom>
            <a:noFill/>
            <a:ln cap="rnd" cmpd="sng" w="45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7" name="Google Shape;2187;p31"/>
          <p:cNvSpPr/>
          <p:nvPr/>
        </p:nvSpPr>
        <p:spPr>
          <a:xfrm rot="10051012">
            <a:off x="-4083082" y="-1339449"/>
            <a:ext cx="8263902" cy="2311884"/>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1"/>
          <p:cNvSpPr/>
          <p:nvPr/>
        </p:nvSpPr>
        <p:spPr>
          <a:xfrm rot="-496989">
            <a:off x="5417871" y="4187452"/>
            <a:ext cx="5021117" cy="1041563"/>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189" name="Shape 2189"/>
        <p:cNvGrpSpPr/>
        <p:nvPr/>
      </p:nvGrpSpPr>
      <p:grpSpPr>
        <a:xfrm>
          <a:off x="0" y="0"/>
          <a:ext cx="0" cy="0"/>
          <a:chOff x="0" y="0"/>
          <a:chExt cx="0" cy="0"/>
        </a:xfrm>
      </p:grpSpPr>
      <p:grpSp>
        <p:nvGrpSpPr>
          <p:cNvPr id="2190" name="Google Shape;2190;p32"/>
          <p:cNvGrpSpPr/>
          <p:nvPr/>
        </p:nvGrpSpPr>
        <p:grpSpPr>
          <a:xfrm>
            <a:off x="-50" y="-727"/>
            <a:ext cx="9143642" cy="5145671"/>
            <a:chOff x="-50" y="-727"/>
            <a:chExt cx="9143642" cy="5145671"/>
          </a:xfrm>
        </p:grpSpPr>
        <p:grpSp>
          <p:nvGrpSpPr>
            <p:cNvPr id="2191" name="Google Shape;2191;p32"/>
            <p:cNvGrpSpPr/>
            <p:nvPr/>
          </p:nvGrpSpPr>
          <p:grpSpPr>
            <a:xfrm>
              <a:off x="-50" y="-2"/>
              <a:ext cx="9143642" cy="5144946"/>
              <a:chOff x="8022449" y="298175"/>
              <a:chExt cx="8440545" cy="4749327"/>
            </a:xfrm>
          </p:grpSpPr>
          <p:sp>
            <p:nvSpPr>
              <p:cNvPr id="2192" name="Google Shape;2192;p32"/>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32"/>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2"/>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2"/>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2"/>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2"/>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2"/>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2"/>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2"/>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2"/>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2"/>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2"/>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2"/>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2"/>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32"/>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32"/>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2"/>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2"/>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32"/>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32"/>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2"/>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2"/>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2"/>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2"/>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2"/>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32"/>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2"/>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2"/>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32"/>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32"/>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2"/>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32"/>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2"/>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2"/>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2"/>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2"/>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32"/>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32"/>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32"/>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2"/>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2"/>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2"/>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32"/>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32"/>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32"/>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32"/>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2"/>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32"/>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0" name="Google Shape;2240;p32"/>
            <p:cNvGrpSpPr/>
            <p:nvPr/>
          </p:nvGrpSpPr>
          <p:grpSpPr>
            <a:xfrm>
              <a:off x="7450789" y="-727"/>
              <a:ext cx="1597001" cy="5144944"/>
              <a:chOff x="13181375" y="298175"/>
              <a:chExt cx="1474200" cy="4749325"/>
            </a:xfrm>
          </p:grpSpPr>
          <p:sp>
            <p:nvSpPr>
              <p:cNvPr id="2241" name="Google Shape;2241;p32"/>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2"/>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2"/>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2"/>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2"/>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2"/>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2"/>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48" name="Google Shape;2248;p32"/>
          <p:cNvGrpSpPr/>
          <p:nvPr/>
        </p:nvGrpSpPr>
        <p:grpSpPr>
          <a:xfrm>
            <a:off x="-1611240" y="-1163959"/>
            <a:ext cx="12601415" cy="7358407"/>
            <a:chOff x="-1611240" y="-1163959"/>
            <a:chExt cx="12601415" cy="7358407"/>
          </a:xfrm>
        </p:grpSpPr>
        <p:sp>
          <p:nvSpPr>
            <p:cNvPr id="2249" name="Google Shape;2249;p32"/>
            <p:cNvSpPr/>
            <p:nvPr/>
          </p:nvSpPr>
          <p:spPr>
            <a:xfrm rot="-496989">
              <a:off x="-1562404" y="175089"/>
              <a:ext cx="5021117" cy="1041563"/>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2"/>
            <p:cNvSpPr/>
            <p:nvPr/>
          </p:nvSpPr>
          <p:spPr>
            <a:xfrm rot="-9639460">
              <a:off x="5229024" y="-361822"/>
              <a:ext cx="5021151" cy="1041570"/>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2"/>
            <p:cNvSpPr/>
            <p:nvPr/>
          </p:nvSpPr>
          <p:spPr>
            <a:xfrm rot="-496989">
              <a:off x="5920221" y="4350739"/>
              <a:ext cx="5021117" cy="1041563"/>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2"/>
            <p:cNvSpPr/>
            <p:nvPr/>
          </p:nvSpPr>
          <p:spPr>
            <a:xfrm rot="-9639460">
              <a:off x="-1030201" y="4350740"/>
              <a:ext cx="5021151" cy="1041570"/>
            </a:xfrm>
            <a:custGeom>
              <a:rect b="b" l="l" r="r" t="t"/>
              <a:pathLst>
                <a:path extrusionOk="0" fill="none" h="17144" w="82647">
                  <a:moveTo>
                    <a:pt x="0" y="17143"/>
                  </a:moveTo>
                  <a:cubicBezTo>
                    <a:pt x="0" y="17143"/>
                    <a:pt x="8116" y="5563"/>
                    <a:pt x="15411" y="5563"/>
                  </a:cubicBezTo>
                  <a:cubicBezTo>
                    <a:pt x="22706" y="5563"/>
                    <a:pt x="25806" y="11125"/>
                    <a:pt x="30973" y="11368"/>
                  </a:cubicBezTo>
                  <a:cubicBezTo>
                    <a:pt x="36171" y="11581"/>
                    <a:pt x="40366" y="0"/>
                    <a:pt x="48390" y="0"/>
                  </a:cubicBezTo>
                  <a:cubicBezTo>
                    <a:pt x="56445" y="0"/>
                    <a:pt x="58694" y="10912"/>
                    <a:pt x="64561" y="10912"/>
                  </a:cubicBezTo>
                  <a:cubicBezTo>
                    <a:pt x="70427" y="10912"/>
                    <a:pt x="73254" y="0"/>
                    <a:pt x="82646" y="0"/>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3" name="Google Shape;2253;p32"/>
          <p:cNvGrpSpPr/>
          <p:nvPr/>
        </p:nvGrpSpPr>
        <p:grpSpPr>
          <a:xfrm>
            <a:off x="-3225285" y="1329329"/>
            <a:ext cx="15594567" cy="2714353"/>
            <a:chOff x="-3225285" y="1329329"/>
            <a:chExt cx="15594567" cy="2714353"/>
          </a:xfrm>
        </p:grpSpPr>
        <p:grpSp>
          <p:nvGrpSpPr>
            <p:cNvPr id="2254" name="Google Shape;2254;p32"/>
            <p:cNvGrpSpPr/>
            <p:nvPr/>
          </p:nvGrpSpPr>
          <p:grpSpPr>
            <a:xfrm>
              <a:off x="-3225285" y="1329329"/>
              <a:ext cx="3938517" cy="2714353"/>
              <a:chOff x="6900800" y="-1159325"/>
              <a:chExt cx="540300" cy="372375"/>
            </a:xfrm>
          </p:grpSpPr>
          <p:sp>
            <p:nvSpPr>
              <p:cNvPr id="2255" name="Google Shape;2255;p32"/>
              <p:cNvSpPr/>
              <p:nvPr/>
            </p:nvSpPr>
            <p:spPr>
              <a:xfrm>
                <a:off x="6900800" y="-1159325"/>
                <a:ext cx="540300" cy="372375"/>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2"/>
              <p:cNvSpPr/>
              <p:nvPr/>
            </p:nvSpPr>
            <p:spPr>
              <a:xfrm>
                <a:off x="6934225" y="-1057500"/>
                <a:ext cx="110200" cy="88175"/>
              </a:xfrm>
              <a:custGeom>
                <a:rect b="b" l="l" r="r" t="t"/>
                <a:pathLst>
                  <a:path extrusionOk="0" fill="none" h="3527" w="4408">
                    <a:moveTo>
                      <a:pt x="1" y="244"/>
                    </a:moveTo>
                    <a:cubicBezTo>
                      <a:pt x="1" y="244"/>
                      <a:pt x="2706" y="1"/>
                      <a:pt x="440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2"/>
              <p:cNvSpPr/>
              <p:nvPr/>
            </p:nvSpPr>
            <p:spPr>
              <a:xfrm>
                <a:off x="6934225" y="-1073450"/>
                <a:ext cx="126925" cy="88925"/>
              </a:xfrm>
              <a:custGeom>
                <a:rect b="b" l="l" r="r" t="t"/>
                <a:pathLst>
                  <a:path extrusionOk="0" fill="none" h="3557" w="5077">
                    <a:moveTo>
                      <a:pt x="1" y="426"/>
                    </a:moveTo>
                    <a:cubicBezTo>
                      <a:pt x="1" y="426"/>
                      <a:pt x="3253" y="0"/>
                      <a:pt x="5077"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2"/>
              <p:cNvSpPr/>
              <p:nvPr/>
            </p:nvSpPr>
            <p:spPr>
              <a:xfrm>
                <a:off x="6961575" y="-1155525"/>
                <a:ext cx="24350" cy="100325"/>
              </a:xfrm>
              <a:custGeom>
                <a:rect b="b" l="l" r="r" t="t"/>
                <a:pathLst>
                  <a:path extrusionOk="0" fill="none" h="4013" w="974">
                    <a:moveTo>
                      <a:pt x="214" y="1"/>
                    </a:moveTo>
                    <a:cubicBezTo>
                      <a:pt x="214" y="1"/>
                      <a:pt x="1" y="2523"/>
                      <a:pt x="974"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2"/>
              <p:cNvSpPr/>
              <p:nvPr/>
            </p:nvSpPr>
            <p:spPr>
              <a:xfrm>
                <a:off x="6972225" y="-1155525"/>
                <a:ext cx="35725" cy="110975"/>
              </a:xfrm>
              <a:custGeom>
                <a:rect b="b" l="l" r="r" t="t"/>
                <a:pathLst>
                  <a:path extrusionOk="0" fill="none" h="4439" w="1429">
                    <a:moveTo>
                      <a:pt x="152" y="1"/>
                    </a:moveTo>
                    <a:cubicBezTo>
                      <a:pt x="152" y="1"/>
                      <a:pt x="0" y="2584"/>
                      <a:pt x="1429"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2"/>
              <p:cNvSpPr/>
              <p:nvPr/>
            </p:nvSpPr>
            <p:spPr>
              <a:xfrm>
                <a:off x="7002625" y="-1159325"/>
                <a:ext cx="41800" cy="117050"/>
              </a:xfrm>
              <a:custGeom>
                <a:rect b="b" l="l" r="r" t="t"/>
                <a:pathLst>
                  <a:path extrusionOk="0" fill="none" h="4682" w="1672">
                    <a:moveTo>
                      <a:pt x="365" y="4682"/>
                    </a:moveTo>
                    <a:cubicBezTo>
                      <a:pt x="365" y="4682"/>
                      <a:pt x="0" y="2159"/>
                      <a:pt x="1672"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2"/>
              <p:cNvSpPr/>
              <p:nvPr/>
            </p:nvSpPr>
            <p:spPr>
              <a:xfrm>
                <a:off x="7009450" y="-1155525"/>
                <a:ext cx="41825" cy="127700"/>
              </a:xfrm>
              <a:custGeom>
                <a:rect b="b" l="l" r="r" t="t"/>
                <a:pathLst>
                  <a:path extrusionOk="0" fill="none" h="5108" w="1673">
                    <a:moveTo>
                      <a:pt x="1673" y="1"/>
                    </a:moveTo>
                    <a:cubicBezTo>
                      <a:pt x="1673" y="1"/>
                      <a:pt x="1" y="2311"/>
                      <a:pt x="791"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2"/>
              <p:cNvSpPr/>
              <p:nvPr/>
            </p:nvSpPr>
            <p:spPr>
              <a:xfrm>
                <a:off x="7028450" y="-1118300"/>
                <a:ext cx="29675" cy="14475"/>
              </a:xfrm>
              <a:custGeom>
                <a:rect b="b" l="l" r="r" t="t"/>
                <a:pathLst>
                  <a:path extrusionOk="0" fill="none" h="579" w="1187">
                    <a:moveTo>
                      <a:pt x="1" y="578"/>
                    </a:moveTo>
                    <a:cubicBezTo>
                      <a:pt x="1" y="578"/>
                      <a:pt x="426" y="183"/>
                      <a:pt x="1186"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2"/>
              <p:cNvSpPr/>
              <p:nvPr/>
            </p:nvSpPr>
            <p:spPr>
              <a:xfrm>
                <a:off x="7024650" y="-1110700"/>
                <a:ext cx="33475" cy="27400"/>
              </a:xfrm>
              <a:custGeom>
                <a:rect b="b" l="l" r="r" t="t"/>
                <a:pathLst>
                  <a:path extrusionOk="0" fill="none" h="1096" w="1339">
                    <a:moveTo>
                      <a:pt x="1" y="1095"/>
                    </a:moveTo>
                    <a:cubicBezTo>
                      <a:pt x="1" y="1095"/>
                      <a:pt x="396" y="274"/>
                      <a:pt x="1338"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2"/>
              <p:cNvSpPr/>
              <p:nvPr/>
            </p:nvSpPr>
            <p:spPr>
              <a:xfrm>
                <a:off x="7043650" y="-1103850"/>
                <a:ext cx="21300" cy="24350"/>
              </a:xfrm>
              <a:custGeom>
                <a:rect b="b" l="l" r="r" t="t"/>
                <a:pathLst>
                  <a:path extrusionOk="0" fill="none" h="974" w="852">
                    <a:moveTo>
                      <a:pt x="1" y="0"/>
                    </a:moveTo>
                    <a:cubicBezTo>
                      <a:pt x="1" y="0"/>
                      <a:pt x="578" y="304"/>
                      <a:pt x="852"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2"/>
              <p:cNvSpPr/>
              <p:nvPr/>
            </p:nvSpPr>
            <p:spPr>
              <a:xfrm>
                <a:off x="7037575" y="-1099300"/>
                <a:ext cx="22050" cy="21300"/>
              </a:xfrm>
              <a:custGeom>
                <a:rect b="b" l="l" r="r" t="t"/>
                <a:pathLst>
                  <a:path extrusionOk="0" fill="none" h="852" w="882">
                    <a:moveTo>
                      <a:pt x="0" y="1"/>
                    </a:moveTo>
                    <a:cubicBezTo>
                      <a:pt x="0" y="1"/>
                      <a:pt x="548" y="244"/>
                      <a:pt x="882"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32"/>
              <p:cNvSpPr/>
              <p:nvPr/>
            </p:nvSpPr>
            <p:spPr>
              <a:xfrm>
                <a:off x="6940300" y="-1119800"/>
                <a:ext cx="28150" cy="13700"/>
              </a:xfrm>
              <a:custGeom>
                <a:rect b="b" l="l" r="r" t="t"/>
                <a:pathLst>
                  <a:path extrusionOk="0" fill="none" h="548" w="1126">
                    <a:moveTo>
                      <a:pt x="1" y="0"/>
                    </a:moveTo>
                    <a:cubicBezTo>
                      <a:pt x="1" y="0"/>
                      <a:pt x="730" y="243"/>
                      <a:pt x="1125" y="54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2"/>
              <p:cNvSpPr/>
              <p:nvPr/>
            </p:nvSpPr>
            <p:spPr>
              <a:xfrm>
                <a:off x="6938025" y="-1112975"/>
                <a:ext cx="33475" cy="19775"/>
              </a:xfrm>
              <a:custGeom>
                <a:rect b="b" l="l" r="r" t="t"/>
                <a:pathLst>
                  <a:path extrusionOk="0" fill="none" h="791" w="1339">
                    <a:moveTo>
                      <a:pt x="1" y="1"/>
                    </a:moveTo>
                    <a:cubicBezTo>
                      <a:pt x="1" y="1"/>
                      <a:pt x="852" y="305"/>
                      <a:pt x="1338" y="79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2"/>
              <p:cNvSpPr/>
              <p:nvPr/>
            </p:nvSpPr>
            <p:spPr>
              <a:xfrm>
                <a:off x="6956275" y="-1008100"/>
                <a:ext cx="63075" cy="19025"/>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2"/>
              <p:cNvSpPr/>
              <p:nvPr/>
            </p:nvSpPr>
            <p:spPr>
              <a:xfrm>
                <a:off x="6956275" y="-990625"/>
                <a:ext cx="76000" cy="13700"/>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2"/>
              <p:cNvSpPr/>
              <p:nvPr/>
            </p:nvSpPr>
            <p:spPr>
              <a:xfrm>
                <a:off x="6906875" y="-945800"/>
                <a:ext cx="120850" cy="90450"/>
              </a:xfrm>
              <a:custGeom>
                <a:rect b="b" l="l" r="r" t="t"/>
                <a:pathLst>
                  <a:path extrusionOk="0" fill="none" h="3618" w="4834">
                    <a:moveTo>
                      <a:pt x="4833" y="1"/>
                    </a:moveTo>
                    <a:cubicBezTo>
                      <a:pt x="4833" y="1"/>
                      <a:pt x="1824" y="852"/>
                      <a:pt x="0"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32"/>
              <p:cNvSpPr/>
              <p:nvPr/>
            </p:nvSpPr>
            <p:spPr>
              <a:xfrm>
                <a:off x="6913700" y="-916925"/>
                <a:ext cx="95775" cy="65375"/>
              </a:xfrm>
              <a:custGeom>
                <a:rect b="b" l="l" r="r" t="t"/>
                <a:pathLst>
                  <a:path extrusionOk="0" fill="none" h="2615" w="3831">
                    <a:moveTo>
                      <a:pt x="3831" y="1"/>
                    </a:moveTo>
                    <a:cubicBezTo>
                      <a:pt x="3831" y="1"/>
                      <a:pt x="1673" y="366"/>
                      <a:pt x="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2"/>
              <p:cNvSpPr/>
              <p:nvPr/>
            </p:nvSpPr>
            <p:spPr>
              <a:xfrm>
                <a:off x="6917500" y="-965550"/>
                <a:ext cx="56275" cy="45625"/>
              </a:xfrm>
              <a:custGeom>
                <a:rect b="b" l="l" r="r" t="t"/>
                <a:pathLst>
                  <a:path extrusionOk="0" fill="none" h="1825" w="2251">
                    <a:moveTo>
                      <a:pt x="1" y="0"/>
                    </a:moveTo>
                    <a:cubicBezTo>
                      <a:pt x="1" y="0"/>
                      <a:pt x="943" y="1703"/>
                      <a:pt x="2250" y="1824"/>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2"/>
              <p:cNvSpPr/>
              <p:nvPr/>
            </p:nvSpPr>
            <p:spPr>
              <a:xfrm>
                <a:off x="6913700" y="-955675"/>
                <a:ext cx="43350" cy="47150"/>
              </a:xfrm>
              <a:custGeom>
                <a:rect b="b" l="l" r="r" t="t"/>
                <a:pathLst>
                  <a:path extrusionOk="0" fill="none" h="1886" w="1734">
                    <a:moveTo>
                      <a:pt x="1" y="1"/>
                    </a:moveTo>
                    <a:cubicBezTo>
                      <a:pt x="1" y="1"/>
                      <a:pt x="791" y="1520"/>
                      <a:pt x="1733" y="188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32"/>
              <p:cNvSpPr/>
              <p:nvPr/>
            </p:nvSpPr>
            <p:spPr>
              <a:xfrm>
                <a:off x="6900800" y="-935150"/>
                <a:ext cx="25850" cy="15225"/>
              </a:xfrm>
              <a:custGeom>
                <a:rect b="b" l="l" r="r" t="t"/>
                <a:pathLst>
                  <a:path extrusionOk="0" fill="none" h="609" w="1034">
                    <a:moveTo>
                      <a:pt x="0" y="608"/>
                    </a:moveTo>
                    <a:cubicBezTo>
                      <a:pt x="0" y="608"/>
                      <a:pt x="426" y="91"/>
                      <a:pt x="1034"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32"/>
              <p:cNvSpPr/>
              <p:nvPr/>
            </p:nvSpPr>
            <p:spPr>
              <a:xfrm>
                <a:off x="6905350" y="-926800"/>
                <a:ext cx="28150" cy="12175"/>
              </a:xfrm>
              <a:custGeom>
                <a:rect b="b" l="l" r="r" t="t"/>
                <a:pathLst>
                  <a:path extrusionOk="0" fill="none" h="487" w="1126">
                    <a:moveTo>
                      <a:pt x="1" y="487"/>
                    </a:moveTo>
                    <a:cubicBezTo>
                      <a:pt x="1" y="487"/>
                      <a:pt x="608" y="1"/>
                      <a:pt x="1125"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2"/>
              <p:cNvSpPr/>
              <p:nvPr/>
            </p:nvSpPr>
            <p:spPr>
              <a:xfrm>
                <a:off x="6934225" y="-832575"/>
                <a:ext cx="19025" cy="39550"/>
              </a:xfrm>
              <a:custGeom>
                <a:rect b="b" l="l" r="r" t="t"/>
                <a:pathLst>
                  <a:path extrusionOk="0" fill="none" h="1582" w="761">
                    <a:moveTo>
                      <a:pt x="761" y="1"/>
                    </a:moveTo>
                    <a:cubicBezTo>
                      <a:pt x="761" y="1"/>
                      <a:pt x="548" y="943"/>
                      <a:pt x="1" y="158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2"/>
              <p:cNvSpPr/>
              <p:nvPr/>
            </p:nvSpPr>
            <p:spPr>
              <a:xfrm>
                <a:off x="6940300" y="-843200"/>
                <a:ext cx="25875" cy="56250"/>
              </a:xfrm>
              <a:custGeom>
                <a:rect b="b" l="l" r="r" t="t"/>
                <a:pathLst>
                  <a:path extrusionOk="0" fill="none" h="2250" w="1035">
                    <a:moveTo>
                      <a:pt x="1034" y="0"/>
                    </a:moveTo>
                    <a:cubicBezTo>
                      <a:pt x="1034" y="0"/>
                      <a:pt x="882" y="1277"/>
                      <a:pt x="1" y="224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32"/>
              <p:cNvSpPr/>
              <p:nvPr/>
            </p:nvSpPr>
            <p:spPr>
              <a:xfrm>
                <a:off x="6982100" y="-866000"/>
                <a:ext cx="10675" cy="51700"/>
              </a:xfrm>
              <a:custGeom>
                <a:rect b="b" l="l" r="r" t="t"/>
                <a:pathLst>
                  <a:path extrusionOk="0" fill="none" h="2068" w="427">
                    <a:moveTo>
                      <a:pt x="244" y="0"/>
                    </a:moveTo>
                    <a:cubicBezTo>
                      <a:pt x="244" y="0"/>
                      <a:pt x="1" y="1064"/>
                      <a:pt x="426"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32"/>
              <p:cNvSpPr/>
              <p:nvPr/>
            </p:nvSpPr>
            <p:spPr>
              <a:xfrm>
                <a:off x="6992750" y="-886525"/>
                <a:ext cx="10650" cy="65375"/>
              </a:xfrm>
              <a:custGeom>
                <a:rect b="b" l="l" r="r" t="t"/>
                <a:pathLst>
                  <a:path extrusionOk="0" fill="none" h="2615" w="426">
                    <a:moveTo>
                      <a:pt x="426" y="1"/>
                    </a:moveTo>
                    <a:cubicBezTo>
                      <a:pt x="426" y="1"/>
                      <a:pt x="0" y="1490"/>
                      <a:pt x="304"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2"/>
              <p:cNvSpPr/>
              <p:nvPr/>
            </p:nvSpPr>
            <p:spPr>
              <a:xfrm>
                <a:off x="7024650" y="-915400"/>
                <a:ext cx="35750" cy="78300"/>
              </a:xfrm>
              <a:custGeom>
                <a:rect b="b" l="l" r="r" t="t"/>
                <a:pathLst>
                  <a:path extrusionOk="0" fill="none" h="3132" w="1430">
                    <a:moveTo>
                      <a:pt x="31" y="1"/>
                    </a:moveTo>
                    <a:cubicBezTo>
                      <a:pt x="31" y="1"/>
                      <a:pt x="1" y="2098"/>
                      <a:pt x="1429"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32"/>
              <p:cNvSpPr/>
              <p:nvPr/>
            </p:nvSpPr>
            <p:spPr>
              <a:xfrm>
                <a:off x="7032250" y="-932875"/>
                <a:ext cx="34225" cy="88175"/>
              </a:xfrm>
              <a:custGeom>
                <a:rect b="b" l="l" r="r" t="t"/>
                <a:pathLst>
                  <a:path extrusionOk="0" fill="none" h="3527" w="1369">
                    <a:moveTo>
                      <a:pt x="335" y="0"/>
                    </a:moveTo>
                    <a:cubicBezTo>
                      <a:pt x="335" y="0"/>
                      <a:pt x="1" y="2523"/>
                      <a:pt x="136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32"/>
              <p:cNvSpPr/>
              <p:nvPr/>
            </p:nvSpPr>
            <p:spPr>
              <a:xfrm>
                <a:off x="7022375" y="-866000"/>
                <a:ext cx="14475" cy="32700"/>
              </a:xfrm>
              <a:custGeom>
                <a:rect b="b" l="l" r="r" t="t"/>
                <a:pathLst>
                  <a:path extrusionOk="0" fill="none" h="1308" w="579">
                    <a:moveTo>
                      <a:pt x="578" y="0"/>
                    </a:moveTo>
                    <a:cubicBezTo>
                      <a:pt x="578" y="0"/>
                      <a:pt x="487" y="760"/>
                      <a:pt x="1"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32"/>
              <p:cNvSpPr/>
              <p:nvPr/>
            </p:nvSpPr>
            <p:spPr>
              <a:xfrm>
                <a:off x="7027700" y="-851575"/>
                <a:ext cx="17500" cy="22075"/>
              </a:xfrm>
              <a:custGeom>
                <a:rect b="b" l="l" r="r" t="t"/>
                <a:pathLst>
                  <a:path extrusionOk="0" fill="none" h="883" w="700">
                    <a:moveTo>
                      <a:pt x="699" y="1"/>
                    </a:moveTo>
                    <a:cubicBezTo>
                      <a:pt x="699" y="1"/>
                      <a:pt x="426" y="578"/>
                      <a:pt x="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32"/>
              <p:cNvSpPr/>
              <p:nvPr/>
            </p:nvSpPr>
            <p:spPr>
              <a:xfrm>
                <a:off x="7040625" y="-902475"/>
                <a:ext cx="34200" cy="19025"/>
              </a:xfrm>
              <a:custGeom>
                <a:rect b="b" l="l" r="r" t="t"/>
                <a:pathLst>
                  <a:path extrusionOk="0" fill="none" h="761" w="1368">
                    <a:moveTo>
                      <a:pt x="0" y="0"/>
                    </a:moveTo>
                    <a:cubicBezTo>
                      <a:pt x="0" y="0"/>
                      <a:pt x="517" y="730"/>
                      <a:pt x="1368"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32"/>
              <p:cNvSpPr/>
              <p:nvPr/>
            </p:nvSpPr>
            <p:spPr>
              <a:xfrm>
                <a:off x="7042900" y="-884250"/>
                <a:ext cx="31925" cy="9900"/>
              </a:xfrm>
              <a:custGeom>
                <a:rect b="b" l="l" r="r" t="t"/>
                <a:pathLst>
                  <a:path extrusionOk="0" fill="none" h="396" w="1277">
                    <a:moveTo>
                      <a:pt x="0" y="1"/>
                    </a:moveTo>
                    <a:cubicBezTo>
                      <a:pt x="0" y="1"/>
                      <a:pt x="608" y="396"/>
                      <a:pt x="1277"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32"/>
              <p:cNvSpPr/>
              <p:nvPr/>
            </p:nvSpPr>
            <p:spPr>
              <a:xfrm>
                <a:off x="6917500" y="-1021025"/>
                <a:ext cx="506875" cy="193050"/>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2"/>
              <p:cNvSpPr/>
              <p:nvPr/>
            </p:nvSpPr>
            <p:spPr>
              <a:xfrm>
                <a:off x="6923600" y="-989100"/>
                <a:ext cx="494700" cy="171750"/>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2"/>
              <p:cNvSpPr/>
              <p:nvPr/>
            </p:nvSpPr>
            <p:spPr>
              <a:xfrm>
                <a:off x="7297450" y="-1057500"/>
                <a:ext cx="110225" cy="88175"/>
              </a:xfrm>
              <a:custGeom>
                <a:rect b="b" l="l" r="r" t="t"/>
                <a:pathLst>
                  <a:path extrusionOk="0" fill="none" h="3527" w="4409">
                    <a:moveTo>
                      <a:pt x="4408" y="244"/>
                    </a:moveTo>
                    <a:cubicBezTo>
                      <a:pt x="4408" y="244"/>
                      <a:pt x="1703" y="1"/>
                      <a:pt x="1"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2"/>
              <p:cNvSpPr/>
              <p:nvPr/>
            </p:nvSpPr>
            <p:spPr>
              <a:xfrm>
                <a:off x="7280750" y="-1073450"/>
                <a:ext cx="126925" cy="88925"/>
              </a:xfrm>
              <a:custGeom>
                <a:rect b="b" l="l" r="r" t="t"/>
                <a:pathLst>
                  <a:path extrusionOk="0" fill="none" h="3557" w="5077">
                    <a:moveTo>
                      <a:pt x="5076" y="426"/>
                    </a:moveTo>
                    <a:cubicBezTo>
                      <a:pt x="5076" y="426"/>
                      <a:pt x="1824" y="0"/>
                      <a:pt x="0"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2"/>
              <p:cNvSpPr/>
              <p:nvPr/>
            </p:nvSpPr>
            <p:spPr>
              <a:xfrm>
                <a:off x="7355975" y="-1155525"/>
                <a:ext cx="24325" cy="100325"/>
              </a:xfrm>
              <a:custGeom>
                <a:rect b="b" l="l" r="r" t="t"/>
                <a:pathLst>
                  <a:path extrusionOk="0" fill="none" h="4013" w="973">
                    <a:moveTo>
                      <a:pt x="760" y="1"/>
                    </a:moveTo>
                    <a:cubicBezTo>
                      <a:pt x="760" y="1"/>
                      <a:pt x="973" y="2523"/>
                      <a:pt x="0"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2"/>
              <p:cNvSpPr/>
              <p:nvPr/>
            </p:nvSpPr>
            <p:spPr>
              <a:xfrm>
                <a:off x="7333925" y="-1155525"/>
                <a:ext cx="35750" cy="110975"/>
              </a:xfrm>
              <a:custGeom>
                <a:rect b="b" l="l" r="r" t="t"/>
                <a:pathLst>
                  <a:path extrusionOk="0" fill="none" h="4439" w="1430">
                    <a:moveTo>
                      <a:pt x="1277" y="1"/>
                    </a:moveTo>
                    <a:cubicBezTo>
                      <a:pt x="1277" y="1"/>
                      <a:pt x="1429" y="2584"/>
                      <a:pt x="1"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2"/>
              <p:cNvSpPr/>
              <p:nvPr/>
            </p:nvSpPr>
            <p:spPr>
              <a:xfrm>
                <a:off x="7297450" y="-1159325"/>
                <a:ext cx="42575" cy="117050"/>
              </a:xfrm>
              <a:custGeom>
                <a:rect b="b" l="l" r="r" t="t"/>
                <a:pathLst>
                  <a:path extrusionOk="0" fill="none" h="4682" w="1703">
                    <a:moveTo>
                      <a:pt x="1308" y="4682"/>
                    </a:moveTo>
                    <a:cubicBezTo>
                      <a:pt x="1308" y="4682"/>
                      <a:pt x="1703" y="2159"/>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2"/>
              <p:cNvSpPr/>
              <p:nvPr/>
            </p:nvSpPr>
            <p:spPr>
              <a:xfrm>
                <a:off x="7291375" y="-1155525"/>
                <a:ext cx="41825" cy="127700"/>
              </a:xfrm>
              <a:custGeom>
                <a:rect b="b" l="l" r="r" t="t"/>
                <a:pathLst>
                  <a:path extrusionOk="0" fill="none" h="5108" w="1673">
                    <a:moveTo>
                      <a:pt x="1" y="1"/>
                    </a:moveTo>
                    <a:cubicBezTo>
                      <a:pt x="1" y="1"/>
                      <a:pt x="1672" y="2311"/>
                      <a:pt x="852"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2"/>
              <p:cNvSpPr/>
              <p:nvPr/>
            </p:nvSpPr>
            <p:spPr>
              <a:xfrm>
                <a:off x="7283775" y="-1118300"/>
                <a:ext cx="29675" cy="14475"/>
              </a:xfrm>
              <a:custGeom>
                <a:rect b="b" l="l" r="r" t="t"/>
                <a:pathLst>
                  <a:path extrusionOk="0" fill="none" h="579" w="1187">
                    <a:moveTo>
                      <a:pt x="1186" y="578"/>
                    </a:moveTo>
                    <a:cubicBezTo>
                      <a:pt x="1186" y="578"/>
                      <a:pt x="791" y="183"/>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2"/>
              <p:cNvSpPr/>
              <p:nvPr/>
            </p:nvSpPr>
            <p:spPr>
              <a:xfrm>
                <a:off x="7283775" y="-1110700"/>
                <a:ext cx="33475" cy="27400"/>
              </a:xfrm>
              <a:custGeom>
                <a:rect b="b" l="l" r="r" t="t"/>
                <a:pathLst>
                  <a:path extrusionOk="0" fill="none" h="1096" w="1339">
                    <a:moveTo>
                      <a:pt x="1338" y="1095"/>
                    </a:moveTo>
                    <a:cubicBezTo>
                      <a:pt x="1338" y="1095"/>
                      <a:pt x="943" y="274"/>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2"/>
              <p:cNvSpPr/>
              <p:nvPr/>
            </p:nvSpPr>
            <p:spPr>
              <a:xfrm>
                <a:off x="7276950" y="-1103850"/>
                <a:ext cx="22050" cy="24350"/>
              </a:xfrm>
              <a:custGeom>
                <a:rect b="b" l="l" r="r" t="t"/>
                <a:pathLst>
                  <a:path extrusionOk="0" fill="none" h="974" w="882">
                    <a:moveTo>
                      <a:pt x="882" y="0"/>
                    </a:moveTo>
                    <a:cubicBezTo>
                      <a:pt x="882" y="0"/>
                      <a:pt x="304" y="304"/>
                      <a:pt x="0"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2"/>
              <p:cNvSpPr/>
              <p:nvPr/>
            </p:nvSpPr>
            <p:spPr>
              <a:xfrm>
                <a:off x="7282250" y="-1099300"/>
                <a:ext cx="22825" cy="21300"/>
              </a:xfrm>
              <a:custGeom>
                <a:rect b="b" l="l" r="r" t="t"/>
                <a:pathLst>
                  <a:path extrusionOk="0" fill="none" h="852" w="913">
                    <a:moveTo>
                      <a:pt x="913" y="1"/>
                    </a:moveTo>
                    <a:cubicBezTo>
                      <a:pt x="913" y="1"/>
                      <a:pt x="335" y="244"/>
                      <a:pt x="1"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2"/>
              <p:cNvSpPr/>
              <p:nvPr/>
            </p:nvSpPr>
            <p:spPr>
              <a:xfrm>
                <a:off x="7322525" y="-1008100"/>
                <a:ext cx="63875" cy="19025"/>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32"/>
              <p:cNvSpPr/>
              <p:nvPr/>
            </p:nvSpPr>
            <p:spPr>
              <a:xfrm>
                <a:off x="7309625" y="-990625"/>
                <a:ext cx="76775" cy="13700"/>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32"/>
              <p:cNvSpPr/>
              <p:nvPr/>
            </p:nvSpPr>
            <p:spPr>
              <a:xfrm>
                <a:off x="7314175" y="-945800"/>
                <a:ext cx="120850" cy="90450"/>
              </a:xfrm>
              <a:custGeom>
                <a:rect b="b" l="l" r="r" t="t"/>
                <a:pathLst>
                  <a:path extrusionOk="0" fill="none" h="3618" w="4834">
                    <a:moveTo>
                      <a:pt x="0" y="1"/>
                    </a:moveTo>
                    <a:cubicBezTo>
                      <a:pt x="0" y="1"/>
                      <a:pt x="3010" y="852"/>
                      <a:pt x="4833"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2"/>
              <p:cNvSpPr/>
              <p:nvPr/>
            </p:nvSpPr>
            <p:spPr>
              <a:xfrm>
                <a:off x="7332400" y="-916925"/>
                <a:ext cx="95775" cy="65375"/>
              </a:xfrm>
              <a:custGeom>
                <a:rect b="b" l="l" r="r" t="t"/>
                <a:pathLst>
                  <a:path extrusionOk="0" fill="none" h="2615" w="3831">
                    <a:moveTo>
                      <a:pt x="1" y="1"/>
                    </a:moveTo>
                    <a:cubicBezTo>
                      <a:pt x="1" y="1"/>
                      <a:pt x="2159" y="366"/>
                      <a:pt x="383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2"/>
              <p:cNvSpPr/>
              <p:nvPr/>
            </p:nvSpPr>
            <p:spPr>
              <a:xfrm>
                <a:off x="7349125" y="-866000"/>
                <a:ext cx="10675" cy="51700"/>
              </a:xfrm>
              <a:custGeom>
                <a:rect b="b" l="l" r="r" t="t"/>
                <a:pathLst>
                  <a:path extrusionOk="0" fill="none" h="2068" w="427">
                    <a:moveTo>
                      <a:pt x="183" y="0"/>
                    </a:moveTo>
                    <a:cubicBezTo>
                      <a:pt x="183" y="0"/>
                      <a:pt x="426" y="1064"/>
                      <a:pt x="1"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2"/>
              <p:cNvSpPr/>
              <p:nvPr/>
            </p:nvSpPr>
            <p:spPr>
              <a:xfrm>
                <a:off x="7338500" y="-886525"/>
                <a:ext cx="10650" cy="65375"/>
              </a:xfrm>
              <a:custGeom>
                <a:rect b="b" l="l" r="r" t="t"/>
                <a:pathLst>
                  <a:path extrusionOk="0" fill="none" h="2615" w="426">
                    <a:moveTo>
                      <a:pt x="0" y="1"/>
                    </a:moveTo>
                    <a:cubicBezTo>
                      <a:pt x="0" y="1"/>
                      <a:pt x="426" y="1490"/>
                      <a:pt x="122"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2"/>
              <p:cNvSpPr/>
              <p:nvPr/>
            </p:nvSpPr>
            <p:spPr>
              <a:xfrm>
                <a:off x="7282250" y="-915400"/>
                <a:ext cx="35000" cy="78300"/>
              </a:xfrm>
              <a:custGeom>
                <a:rect b="b" l="l" r="r" t="t"/>
                <a:pathLst>
                  <a:path extrusionOk="0" fill="none" h="3132" w="1400">
                    <a:moveTo>
                      <a:pt x="1369" y="1"/>
                    </a:moveTo>
                    <a:cubicBezTo>
                      <a:pt x="1369" y="1"/>
                      <a:pt x="1399" y="2098"/>
                      <a:pt x="1"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2"/>
              <p:cNvSpPr/>
              <p:nvPr/>
            </p:nvSpPr>
            <p:spPr>
              <a:xfrm>
                <a:off x="7275425" y="-932875"/>
                <a:ext cx="34225" cy="88175"/>
              </a:xfrm>
              <a:custGeom>
                <a:rect b="b" l="l" r="r" t="t"/>
                <a:pathLst>
                  <a:path extrusionOk="0" fill="none" h="3527" w="1369">
                    <a:moveTo>
                      <a:pt x="1034" y="0"/>
                    </a:moveTo>
                    <a:cubicBezTo>
                      <a:pt x="1034" y="0"/>
                      <a:pt x="1368" y="2523"/>
                      <a:pt x="0"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2"/>
              <p:cNvSpPr/>
              <p:nvPr/>
            </p:nvSpPr>
            <p:spPr>
              <a:xfrm>
                <a:off x="7305050" y="-866000"/>
                <a:ext cx="14475" cy="32700"/>
              </a:xfrm>
              <a:custGeom>
                <a:rect b="b" l="l" r="r" t="t"/>
                <a:pathLst>
                  <a:path extrusionOk="0" fill="none" h="1308" w="579">
                    <a:moveTo>
                      <a:pt x="1" y="0"/>
                    </a:moveTo>
                    <a:cubicBezTo>
                      <a:pt x="1" y="0"/>
                      <a:pt x="92" y="760"/>
                      <a:pt x="578"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2"/>
              <p:cNvSpPr/>
              <p:nvPr/>
            </p:nvSpPr>
            <p:spPr>
              <a:xfrm>
                <a:off x="7296700" y="-851575"/>
                <a:ext cx="18250" cy="22075"/>
              </a:xfrm>
              <a:custGeom>
                <a:rect b="b" l="l" r="r" t="t"/>
                <a:pathLst>
                  <a:path extrusionOk="0" fill="none" h="883" w="730">
                    <a:moveTo>
                      <a:pt x="0" y="1"/>
                    </a:moveTo>
                    <a:cubicBezTo>
                      <a:pt x="0" y="1"/>
                      <a:pt x="274" y="578"/>
                      <a:pt x="73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2"/>
              <p:cNvSpPr/>
              <p:nvPr/>
            </p:nvSpPr>
            <p:spPr>
              <a:xfrm>
                <a:off x="7267050" y="-902475"/>
                <a:ext cx="35000" cy="19025"/>
              </a:xfrm>
              <a:custGeom>
                <a:rect b="b" l="l" r="r" t="t"/>
                <a:pathLst>
                  <a:path extrusionOk="0" fill="none" h="761" w="1400">
                    <a:moveTo>
                      <a:pt x="1399" y="0"/>
                    </a:moveTo>
                    <a:cubicBezTo>
                      <a:pt x="1399" y="0"/>
                      <a:pt x="852" y="730"/>
                      <a:pt x="1"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2"/>
              <p:cNvSpPr/>
              <p:nvPr/>
            </p:nvSpPr>
            <p:spPr>
              <a:xfrm>
                <a:off x="7267050" y="-884250"/>
                <a:ext cx="31950" cy="9900"/>
              </a:xfrm>
              <a:custGeom>
                <a:rect b="b" l="l" r="r" t="t"/>
                <a:pathLst>
                  <a:path extrusionOk="0" fill="none" h="396" w="1278">
                    <a:moveTo>
                      <a:pt x="1278" y="1"/>
                    </a:moveTo>
                    <a:cubicBezTo>
                      <a:pt x="1278" y="1"/>
                      <a:pt x="670" y="396"/>
                      <a:pt x="1"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0" name="Google Shape;2310;p32"/>
            <p:cNvGrpSpPr/>
            <p:nvPr/>
          </p:nvGrpSpPr>
          <p:grpSpPr>
            <a:xfrm>
              <a:off x="8430765" y="1329329"/>
              <a:ext cx="3938517" cy="2714353"/>
              <a:chOff x="6900800" y="-1159325"/>
              <a:chExt cx="540300" cy="372375"/>
            </a:xfrm>
          </p:grpSpPr>
          <p:sp>
            <p:nvSpPr>
              <p:cNvPr id="2311" name="Google Shape;2311;p32"/>
              <p:cNvSpPr/>
              <p:nvPr/>
            </p:nvSpPr>
            <p:spPr>
              <a:xfrm>
                <a:off x="6900800" y="-1159325"/>
                <a:ext cx="540300" cy="372375"/>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2"/>
              <p:cNvSpPr/>
              <p:nvPr/>
            </p:nvSpPr>
            <p:spPr>
              <a:xfrm>
                <a:off x="6934225" y="-1057500"/>
                <a:ext cx="110200" cy="88175"/>
              </a:xfrm>
              <a:custGeom>
                <a:rect b="b" l="l" r="r" t="t"/>
                <a:pathLst>
                  <a:path extrusionOk="0" fill="none" h="3527" w="4408">
                    <a:moveTo>
                      <a:pt x="1" y="244"/>
                    </a:moveTo>
                    <a:cubicBezTo>
                      <a:pt x="1" y="244"/>
                      <a:pt x="2706" y="1"/>
                      <a:pt x="440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2"/>
              <p:cNvSpPr/>
              <p:nvPr/>
            </p:nvSpPr>
            <p:spPr>
              <a:xfrm>
                <a:off x="6934225" y="-1073450"/>
                <a:ext cx="126925" cy="88925"/>
              </a:xfrm>
              <a:custGeom>
                <a:rect b="b" l="l" r="r" t="t"/>
                <a:pathLst>
                  <a:path extrusionOk="0" fill="none" h="3557" w="5077">
                    <a:moveTo>
                      <a:pt x="1" y="426"/>
                    </a:moveTo>
                    <a:cubicBezTo>
                      <a:pt x="1" y="426"/>
                      <a:pt x="3253" y="0"/>
                      <a:pt x="5077"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2"/>
              <p:cNvSpPr/>
              <p:nvPr/>
            </p:nvSpPr>
            <p:spPr>
              <a:xfrm>
                <a:off x="6961575" y="-1155525"/>
                <a:ext cx="24350" cy="100325"/>
              </a:xfrm>
              <a:custGeom>
                <a:rect b="b" l="l" r="r" t="t"/>
                <a:pathLst>
                  <a:path extrusionOk="0" fill="none" h="4013" w="974">
                    <a:moveTo>
                      <a:pt x="214" y="1"/>
                    </a:moveTo>
                    <a:cubicBezTo>
                      <a:pt x="214" y="1"/>
                      <a:pt x="1" y="2523"/>
                      <a:pt x="974"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2"/>
              <p:cNvSpPr/>
              <p:nvPr/>
            </p:nvSpPr>
            <p:spPr>
              <a:xfrm>
                <a:off x="6972225" y="-1155525"/>
                <a:ext cx="35725" cy="110975"/>
              </a:xfrm>
              <a:custGeom>
                <a:rect b="b" l="l" r="r" t="t"/>
                <a:pathLst>
                  <a:path extrusionOk="0" fill="none" h="4439" w="1429">
                    <a:moveTo>
                      <a:pt x="152" y="1"/>
                    </a:moveTo>
                    <a:cubicBezTo>
                      <a:pt x="152" y="1"/>
                      <a:pt x="0" y="2584"/>
                      <a:pt x="1429"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2"/>
              <p:cNvSpPr/>
              <p:nvPr/>
            </p:nvSpPr>
            <p:spPr>
              <a:xfrm>
                <a:off x="7002625" y="-1159325"/>
                <a:ext cx="41800" cy="117050"/>
              </a:xfrm>
              <a:custGeom>
                <a:rect b="b" l="l" r="r" t="t"/>
                <a:pathLst>
                  <a:path extrusionOk="0" fill="none" h="4682" w="1672">
                    <a:moveTo>
                      <a:pt x="365" y="4682"/>
                    </a:moveTo>
                    <a:cubicBezTo>
                      <a:pt x="365" y="4682"/>
                      <a:pt x="0" y="2159"/>
                      <a:pt x="1672"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2"/>
              <p:cNvSpPr/>
              <p:nvPr/>
            </p:nvSpPr>
            <p:spPr>
              <a:xfrm>
                <a:off x="7009450" y="-1155525"/>
                <a:ext cx="41825" cy="127700"/>
              </a:xfrm>
              <a:custGeom>
                <a:rect b="b" l="l" r="r" t="t"/>
                <a:pathLst>
                  <a:path extrusionOk="0" fill="none" h="5108" w="1673">
                    <a:moveTo>
                      <a:pt x="1673" y="1"/>
                    </a:moveTo>
                    <a:cubicBezTo>
                      <a:pt x="1673" y="1"/>
                      <a:pt x="1" y="2311"/>
                      <a:pt x="791"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2"/>
              <p:cNvSpPr/>
              <p:nvPr/>
            </p:nvSpPr>
            <p:spPr>
              <a:xfrm>
                <a:off x="7028450" y="-1118300"/>
                <a:ext cx="29675" cy="14475"/>
              </a:xfrm>
              <a:custGeom>
                <a:rect b="b" l="l" r="r" t="t"/>
                <a:pathLst>
                  <a:path extrusionOk="0" fill="none" h="579" w="1187">
                    <a:moveTo>
                      <a:pt x="1" y="578"/>
                    </a:moveTo>
                    <a:cubicBezTo>
                      <a:pt x="1" y="578"/>
                      <a:pt x="426" y="183"/>
                      <a:pt x="1186"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2"/>
              <p:cNvSpPr/>
              <p:nvPr/>
            </p:nvSpPr>
            <p:spPr>
              <a:xfrm>
                <a:off x="7024650" y="-1110700"/>
                <a:ext cx="33475" cy="27400"/>
              </a:xfrm>
              <a:custGeom>
                <a:rect b="b" l="l" r="r" t="t"/>
                <a:pathLst>
                  <a:path extrusionOk="0" fill="none" h="1096" w="1339">
                    <a:moveTo>
                      <a:pt x="1" y="1095"/>
                    </a:moveTo>
                    <a:cubicBezTo>
                      <a:pt x="1" y="1095"/>
                      <a:pt x="396" y="274"/>
                      <a:pt x="1338"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2"/>
              <p:cNvSpPr/>
              <p:nvPr/>
            </p:nvSpPr>
            <p:spPr>
              <a:xfrm>
                <a:off x="7043650" y="-1103850"/>
                <a:ext cx="21300" cy="24350"/>
              </a:xfrm>
              <a:custGeom>
                <a:rect b="b" l="l" r="r" t="t"/>
                <a:pathLst>
                  <a:path extrusionOk="0" fill="none" h="974" w="852">
                    <a:moveTo>
                      <a:pt x="1" y="0"/>
                    </a:moveTo>
                    <a:cubicBezTo>
                      <a:pt x="1" y="0"/>
                      <a:pt x="578" y="304"/>
                      <a:pt x="852"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2"/>
              <p:cNvSpPr/>
              <p:nvPr/>
            </p:nvSpPr>
            <p:spPr>
              <a:xfrm>
                <a:off x="7037575" y="-1099300"/>
                <a:ext cx="22050" cy="21300"/>
              </a:xfrm>
              <a:custGeom>
                <a:rect b="b" l="l" r="r" t="t"/>
                <a:pathLst>
                  <a:path extrusionOk="0" fill="none" h="852" w="882">
                    <a:moveTo>
                      <a:pt x="0" y="1"/>
                    </a:moveTo>
                    <a:cubicBezTo>
                      <a:pt x="0" y="1"/>
                      <a:pt x="548" y="244"/>
                      <a:pt x="882"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2"/>
              <p:cNvSpPr/>
              <p:nvPr/>
            </p:nvSpPr>
            <p:spPr>
              <a:xfrm>
                <a:off x="6940300" y="-1119800"/>
                <a:ext cx="28150" cy="13700"/>
              </a:xfrm>
              <a:custGeom>
                <a:rect b="b" l="l" r="r" t="t"/>
                <a:pathLst>
                  <a:path extrusionOk="0" fill="none" h="548" w="1126">
                    <a:moveTo>
                      <a:pt x="1" y="0"/>
                    </a:moveTo>
                    <a:cubicBezTo>
                      <a:pt x="1" y="0"/>
                      <a:pt x="730" y="243"/>
                      <a:pt x="1125" y="54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2"/>
              <p:cNvSpPr/>
              <p:nvPr/>
            </p:nvSpPr>
            <p:spPr>
              <a:xfrm>
                <a:off x="6938025" y="-1112975"/>
                <a:ext cx="33475" cy="19775"/>
              </a:xfrm>
              <a:custGeom>
                <a:rect b="b" l="l" r="r" t="t"/>
                <a:pathLst>
                  <a:path extrusionOk="0" fill="none" h="791" w="1339">
                    <a:moveTo>
                      <a:pt x="1" y="1"/>
                    </a:moveTo>
                    <a:cubicBezTo>
                      <a:pt x="1" y="1"/>
                      <a:pt x="852" y="305"/>
                      <a:pt x="1338" y="79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2"/>
              <p:cNvSpPr/>
              <p:nvPr/>
            </p:nvSpPr>
            <p:spPr>
              <a:xfrm>
                <a:off x="6956275" y="-1008100"/>
                <a:ext cx="63075" cy="19025"/>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2"/>
              <p:cNvSpPr/>
              <p:nvPr/>
            </p:nvSpPr>
            <p:spPr>
              <a:xfrm>
                <a:off x="6956275" y="-990625"/>
                <a:ext cx="76000" cy="13700"/>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2"/>
              <p:cNvSpPr/>
              <p:nvPr/>
            </p:nvSpPr>
            <p:spPr>
              <a:xfrm>
                <a:off x="6906875" y="-945800"/>
                <a:ext cx="120850" cy="90450"/>
              </a:xfrm>
              <a:custGeom>
                <a:rect b="b" l="l" r="r" t="t"/>
                <a:pathLst>
                  <a:path extrusionOk="0" fill="none" h="3618" w="4834">
                    <a:moveTo>
                      <a:pt x="4833" y="1"/>
                    </a:moveTo>
                    <a:cubicBezTo>
                      <a:pt x="4833" y="1"/>
                      <a:pt x="1824" y="852"/>
                      <a:pt x="0"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2"/>
              <p:cNvSpPr/>
              <p:nvPr/>
            </p:nvSpPr>
            <p:spPr>
              <a:xfrm>
                <a:off x="6913700" y="-916925"/>
                <a:ext cx="95775" cy="65375"/>
              </a:xfrm>
              <a:custGeom>
                <a:rect b="b" l="l" r="r" t="t"/>
                <a:pathLst>
                  <a:path extrusionOk="0" fill="none" h="2615" w="3831">
                    <a:moveTo>
                      <a:pt x="3831" y="1"/>
                    </a:moveTo>
                    <a:cubicBezTo>
                      <a:pt x="3831" y="1"/>
                      <a:pt x="1673" y="366"/>
                      <a:pt x="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2"/>
              <p:cNvSpPr/>
              <p:nvPr/>
            </p:nvSpPr>
            <p:spPr>
              <a:xfrm>
                <a:off x="6917500" y="-965550"/>
                <a:ext cx="56275" cy="45625"/>
              </a:xfrm>
              <a:custGeom>
                <a:rect b="b" l="l" r="r" t="t"/>
                <a:pathLst>
                  <a:path extrusionOk="0" fill="none" h="1825" w="2251">
                    <a:moveTo>
                      <a:pt x="1" y="0"/>
                    </a:moveTo>
                    <a:cubicBezTo>
                      <a:pt x="1" y="0"/>
                      <a:pt x="943" y="1703"/>
                      <a:pt x="2250" y="1824"/>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2"/>
              <p:cNvSpPr/>
              <p:nvPr/>
            </p:nvSpPr>
            <p:spPr>
              <a:xfrm>
                <a:off x="6913700" y="-955675"/>
                <a:ext cx="43350" cy="47150"/>
              </a:xfrm>
              <a:custGeom>
                <a:rect b="b" l="l" r="r" t="t"/>
                <a:pathLst>
                  <a:path extrusionOk="0" fill="none" h="1886" w="1734">
                    <a:moveTo>
                      <a:pt x="1" y="1"/>
                    </a:moveTo>
                    <a:cubicBezTo>
                      <a:pt x="1" y="1"/>
                      <a:pt x="791" y="1520"/>
                      <a:pt x="1733" y="188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2"/>
              <p:cNvSpPr/>
              <p:nvPr/>
            </p:nvSpPr>
            <p:spPr>
              <a:xfrm>
                <a:off x="6900800" y="-935150"/>
                <a:ext cx="25850" cy="15225"/>
              </a:xfrm>
              <a:custGeom>
                <a:rect b="b" l="l" r="r" t="t"/>
                <a:pathLst>
                  <a:path extrusionOk="0" fill="none" h="609" w="1034">
                    <a:moveTo>
                      <a:pt x="0" y="608"/>
                    </a:moveTo>
                    <a:cubicBezTo>
                      <a:pt x="0" y="608"/>
                      <a:pt x="426" y="91"/>
                      <a:pt x="1034"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2"/>
              <p:cNvSpPr/>
              <p:nvPr/>
            </p:nvSpPr>
            <p:spPr>
              <a:xfrm>
                <a:off x="6905350" y="-926800"/>
                <a:ext cx="28150" cy="12175"/>
              </a:xfrm>
              <a:custGeom>
                <a:rect b="b" l="l" r="r" t="t"/>
                <a:pathLst>
                  <a:path extrusionOk="0" fill="none" h="487" w="1126">
                    <a:moveTo>
                      <a:pt x="1" y="487"/>
                    </a:moveTo>
                    <a:cubicBezTo>
                      <a:pt x="1" y="487"/>
                      <a:pt x="608" y="1"/>
                      <a:pt x="1125"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2"/>
              <p:cNvSpPr/>
              <p:nvPr/>
            </p:nvSpPr>
            <p:spPr>
              <a:xfrm>
                <a:off x="6934225" y="-832575"/>
                <a:ext cx="19025" cy="39550"/>
              </a:xfrm>
              <a:custGeom>
                <a:rect b="b" l="l" r="r" t="t"/>
                <a:pathLst>
                  <a:path extrusionOk="0" fill="none" h="1582" w="761">
                    <a:moveTo>
                      <a:pt x="761" y="1"/>
                    </a:moveTo>
                    <a:cubicBezTo>
                      <a:pt x="761" y="1"/>
                      <a:pt x="548" y="943"/>
                      <a:pt x="1" y="158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2"/>
              <p:cNvSpPr/>
              <p:nvPr/>
            </p:nvSpPr>
            <p:spPr>
              <a:xfrm>
                <a:off x="6940300" y="-843200"/>
                <a:ext cx="25875" cy="56250"/>
              </a:xfrm>
              <a:custGeom>
                <a:rect b="b" l="l" r="r" t="t"/>
                <a:pathLst>
                  <a:path extrusionOk="0" fill="none" h="2250" w="1035">
                    <a:moveTo>
                      <a:pt x="1034" y="0"/>
                    </a:moveTo>
                    <a:cubicBezTo>
                      <a:pt x="1034" y="0"/>
                      <a:pt x="882" y="1277"/>
                      <a:pt x="1" y="224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32"/>
              <p:cNvSpPr/>
              <p:nvPr/>
            </p:nvSpPr>
            <p:spPr>
              <a:xfrm>
                <a:off x="6982100" y="-866000"/>
                <a:ext cx="10675" cy="51700"/>
              </a:xfrm>
              <a:custGeom>
                <a:rect b="b" l="l" r="r" t="t"/>
                <a:pathLst>
                  <a:path extrusionOk="0" fill="none" h="2068" w="427">
                    <a:moveTo>
                      <a:pt x="244" y="0"/>
                    </a:moveTo>
                    <a:cubicBezTo>
                      <a:pt x="244" y="0"/>
                      <a:pt x="1" y="1064"/>
                      <a:pt x="426"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32"/>
              <p:cNvSpPr/>
              <p:nvPr/>
            </p:nvSpPr>
            <p:spPr>
              <a:xfrm>
                <a:off x="6992750" y="-886525"/>
                <a:ext cx="10650" cy="65375"/>
              </a:xfrm>
              <a:custGeom>
                <a:rect b="b" l="l" r="r" t="t"/>
                <a:pathLst>
                  <a:path extrusionOk="0" fill="none" h="2615" w="426">
                    <a:moveTo>
                      <a:pt x="426" y="1"/>
                    </a:moveTo>
                    <a:cubicBezTo>
                      <a:pt x="426" y="1"/>
                      <a:pt x="0" y="1490"/>
                      <a:pt x="304"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2"/>
              <p:cNvSpPr/>
              <p:nvPr/>
            </p:nvSpPr>
            <p:spPr>
              <a:xfrm>
                <a:off x="7024650" y="-915400"/>
                <a:ext cx="35750" cy="78300"/>
              </a:xfrm>
              <a:custGeom>
                <a:rect b="b" l="l" r="r" t="t"/>
                <a:pathLst>
                  <a:path extrusionOk="0" fill="none" h="3132" w="1430">
                    <a:moveTo>
                      <a:pt x="31" y="1"/>
                    </a:moveTo>
                    <a:cubicBezTo>
                      <a:pt x="31" y="1"/>
                      <a:pt x="1" y="2098"/>
                      <a:pt x="1429"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2"/>
              <p:cNvSpPr/>
              <p:nvPr/>
            </p:nvSpPr>
            <p:spPr>
              <a:xfrm>
                <a:off x="7032250" y="-932875"/>
                <a:ext cx="34225" cy="88175"/>
              </a:xfrm>
              <a:custGeom>
                <a:rect b="b" l="l" r="r" t="t"/>
                <a:pathLst>
                  <a:path extrusionOk="0" fill="none" h="3527" w="1369">
                    <a:moveTo>
                      <a:pt x="335" y="0"/>
                    </a:moveTo>
                    <a:cubicBezTo>
                      <a:pt x="335" y="0"/>
                      <a:pt x="1" y="2523"/>
                      <a:pt x="136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2"/>
              <p:cNvSpPr/>
              <p:nvPr/>
            </p:nvSpPr>
            <p:spPr>
              <a:xfrm>
                <a:off x="7022375" y="-866000"/>
                <a:ext cx="14475" cy="32700"/>
              </a:xfrm>
              <a:custGeom>
                <a:rect b="b" l="l" r="r" t="t"/>
                <a:pathLst>
                  <a:path extrusionOk="0" fill="none" h="1308" w="579">
                    <a:moveTo>
                      <a:pt x="578" y="0"/>
                    </a:moveTo>
                    <a:cubicBezTo>
                      <a:pt x="578" y="0"/>
                      <a:pt x="487" y="760"/>
                      <a:pt x="1"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2"/>
              <p:cNvSpPr/>
              <p:nvPr/>
            </p:nvSpPr>
            <p:spPr>
              <a:xfrm>
                <a:off x="7027700" y="-851575"/>
                <a:ext cx="17500" cy="22075"/>
              </a:xfrm>
              <a:custGeom>
                <a:rect b="b" l="l" r="r" t="t"/>
                <a:pathLst>
                  <a:path extrusionOk="0" fill="none" h="883" w="700">
                    <a:moveTo>
                      <a:pt x="699" y="1"/>
                    </a:moveTo>
                    <a:cubicBezTo>
                      <a:pt x="699" y="1"/>
                      <a:pt x="426" y="578"/>
                      <a:pt x="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2"/>
              <p:cNvSpPr/>
              <p:nvPr/>
            </p:nvSpPr>
            <p:spPr>
              <a:xfrm>
                <a:off x="7040625" y="-902475"/>
                <a:ext cx="34200" cy="19025"/>
              </a:xfrm>
              <a:custGeom>
                <a:rect b="b" l="l" r="r" t="t"/>
                <a:pathLst>
                  <a:path extrusionOk="0" fill="none" h="761" w="1368">
                    <a:moveTo>
                      <a:pt x="0" y="0"/>
                    </a:moveTo>
                    <a:cubicBezTo>
                      <a:pt x="0" y="0"/>
                      <a:pt x="517" y="730"/>
                      <a:pt x="1368"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2"/>
              <p:cNvSpPr/>
              <p:nvPr/>
            </p:nvSpPr>
            <p:spPr>
              <a:xfrm>
                <a:off x="7042900" y="-884250"/>
                <a:ext cx="31925" cy="9900"/>
              </a:xfrm>
              <a:custGeom>
                <a:rect b="b" l="l" r="r" t="t"/>
                <a:pathLst>
                  <a:path extrusionOk="0" fill="none" h="396" w="1277">
                    <a:moveTo>
                      <a:pt x="0" y="1"/>
                    </a:moveTo>
                    <a:cubicBezTo>
                      <a:pt x="0" y="1"/>
                      <a:pt x="608" y="396"/>
                      <a:pt x="1277"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2"/>
              <p:cNvSpPr/>
              <p:nvPr/>
            </p:nvSpPr>
            <p:spPr>
              <a:xfrm>
                <a:off x="6917500" y="-1021025"/>
                <a:ext cx="506875" cy="193050"/>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2"/>
              <p:cNvSpPr/>
              <p:nvPr/>
            </p:nvSpPr>
            <p:spPr>
              <a:xfrm>
                <a:off x="6923600" y="-989100"/>
                <a:ext cx="494700" cy="171750"/>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2"/>
              <p:cNvSpPr/>
              <p:nvPr/>
            </p:nvSpPr>
            <p:spPr>
              <a:xfrm>
                <a:off x="7297450" y="-1057500"/>
                <a:ext cx="110225" cy="88175"/>
              </a:xfrm>
              <a:custGeom>
                <a:rect b="b" l="l" r="r" t="t"/>
                <a:pathLst>
                  <a:path extrusionOk="0" fill="none" h="3527" w="4409">
                    <a:moveTo>
                      <a:pt x="4408" y="244"/>
                    </a:moveTo>
                    <a:cubicBezTo>
                      <a:pt x="4408" y="244"/>
                      <a:pt x="1703" y="1"/>
                      <a:pt x="1"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2"/>
              <p:cNvSpPr/>
              <p:nvPr/>
            </p:nvSpPr>
            <p:spPr>
              <a:xfrm>
                <a:off x="7280750" y="-1073450"/>
                <a:ext cx="126925" cy="88925"/>
              </a:xfrm>
              <a:custGeom>
                <a:rect b="b" l="l" r="r" t="t"/>
                <a:pathLst>
                  <a:path extrusionOk="0" fill="none" h="3557" w="5077">
                    <a:moveTo>
                      <a:pt x="5076" y="426"/>
                    </a:moveTo>
                    <a:cubicBezTo>
                      <a:pt x="5076" y="426"/>
                      <a:pt x="1824" y="0"/>
                      <a:pt x="0"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2"/>
              <p:cNvSpPr/>
              <p:nvPr/>
            </p:nvSpPr>
            <p:spPr>
              <a:xfrm>
                <a:off x="7355975" y="-1155525"/>
                <a:ext cx="24325" cy="100325"/>
              </a:xfrm>
              <a:custGeom>
                <a:rect b="b" l="l" r="r" t="t"/>
                <a:pathLst>
                  <a:path extrusionOk="0" fill="none" h="4013" w="973">
                    <a:moveTo>
                      <a:pt x="760" y="1"/>
                    </a:moveTo>
                    <a:cubicBezTo>
                      <a:pt x="760" y="1"/>
                      <a:pt x="973" y="2523"/>
                      <a:pt x="0"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2"/>
              <p:cNvSpPr/>
              <p:nvPr/>
            </p:nvSpPr>
            <p:spPr>
              <a:xfrm>
                <a:off x="7333925" y="-1155525"/>
                <a:ext cx="35750" cy="110975"/>
              </a:xfrm>
              <a:custGeom>
                <a:rect b="b" l="l" r="r" t="t"/>
                <a:pathLst>
                  <a:path extrusionOk="0" fill="none" h="4439" w="1430">
                    <a:moveTo>
                      <a:pt x="1277" y="1"/>
                    </a:moveTo>
                    <a:cubicBezTo>
                      <a:pt x="1277" y="1"/>
                      <a:pt x="1429" y="2584"/>
                      <a:pt x="1"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2"/>
              <p:cNvSpPr/>
              <p:nvPr/>
            </p:nvSpPr>
            <p:spPr>
              <a:xfrm>
                <a:off x="7297450" y="-1159325"/>
                <a:ext cx="42575" cy="117050"/>
              </a:xfrm>
              <a:custGeom>
                <a:rect b="b" l="l" r="r" t="t"/>
                <a:pathLst>
                  <a:path extrusionOk="0" fill="none" h="4682" w="1703">
                    <a:moveTo>
                      <a:pt x="1308" y="4682"/>
                    </a:moveTo>
                    <a:cubicBezTo>
                      <a:pt x="1308" y="4682"/>
                      <a:pt x="1703" y="2159"/>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2"/>
              <p:cNvSpPr/>
              <p:nvPr/>
            </p:nvSpPr>
            <p:spPr>
              <a:xfrm>
                <a:off x="7291375" y="-1155525"/>
                <a:ext cx="41825" cy="127700"/>
              </a:xfrm>
              <a:custGeom>
                <a:rect b="b" l="l" r="r" t="t"/>
                <a:pathLst>
                  <a:path extrusionOk="0" fill="none" h="5108" w="1673">
                    <a:moveTo>
                      <a:pt x="1" y="1"/>
                    </a:moveTo>
                    <a:cubicBezTo>
                      <a:pt x="1" y="1"/>
                      <a:pt x="1672" y="2311"/>
                      <a:pt x="852"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2"/>
              <p:cNvSpPr/>
              <p:nvPr/>
            </p:nvSpPr>
            <p:spPr>
              <a:xfrm>
                <a:off x="7283775" y="-1118300"/>
                <a:ext cx="29675" cy="14475"/>
              </a:xfrm>
              <a:custGeom>
                <a:rect b="b" l="l" r="r" t="t"/>
                <a:pathLst>
                  <a:path extrusionOk="0" fill="none" h="579" w="1187">
                    <a:moveTo>
                      <a:pt x="1186" y="578"/>
                    </a:moveTo>
                    <a:cubicBezTo>
                      <a:pt x="1186" y="578"/>
                      <a:pt x="791" y="183"/>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2"/>
              <p:cNvSpPr/>
              <p:nvPr/>
            </p:nvSpPr>
            <p:spPr>
              <a:xfrm>
                <a:off x="7283775" y="-1110700"/>
                <a:ext cx="33475" cy="27400"/>
              </a:xfrm>
              <a:custGeom>
                <a:rect b="b" l="l" r="r" t="t"/>
                <a:pathLst>
                  <a:path extrusionOk="0" fill="none" h="1096" w="1339">
                    <a:moveTo>
                      <a:pt x="1338" y="1095"/>
                    </a:moveTo>
                    <a:cubicBezTo>
                      <a:pt x="1338" y="1095"/>
                      <a:pt x="943" y="274"/>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2"/>
              <p:cNvSpPr/>
              <p:nvPr/>
            </p:nvSpPr>
            <p:spPr>
              <a:xfrm>
                <a:off x="7276950" y="-1103850"/>
                <a:ext cx="22050" cy="24350"/>
              </a:xfrm>
              <a:custGeom>
                <a:rect b="b" l="l" r="r" t="t"/>
                <a:pathLst>
                  <a:path extrusionOk="0" fill="none" h="974" w="882">
                    <a:moveTo>
                      <a:pt x="882" y="0"/>
                    </a:moveTo>
                    <a:cubicBezTo>
                      <a:pt x="882" y="0"/>
                      <a:pt x="304" y="304"/>
                      <a:pt x="0"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2"/>
              <p:cNvSpPr/>
              <p:nvPr/>
            </p:nvSpPr>
            <p:spPr>
              <a:xfrm>
                <a:off x="7282250" y="-1099300"/>
                <a:ext cx="22825" cy="21300"/>
              </a:xfrm>
              <a:custGeom>
                <a:rect b="b" l="l" r="r" t="t"/>
                <a:pathLst>
                  <a:path extrusionOk="0" fill="none" h="852" w="913">
                    <a:moveTo>
                      <a:pt x="913" y="1"/>
                    </a:moveTo>
                    <a:cubicBezTo>
                      <a:pt x="913" y="1"/>
                      <a:pt x="335" y="244"/>
                      <a:pt x="1"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2"/>
              <p:cNvSpPr/>
              <p:nvPr/>
            </p:nvSpPr>
            <p:spPr>
              <a:xfrm>
                <a:off x="7322525" y="-1008100"/>
                <a:ext cx="63875" cy="19025"/>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2"/>
              <p:cNvSpPr/>
              <p:nvPr/>
            </p:nvSpPr>
            <p:spPr>
              <a:xfrm>
                <a:off x="7309625" y="-990625"/>
                <a:ext cx="76775" cy="13700"/>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2"/>
              <p:cNvSpPr/>
              <p:nvPr/>
            </p:nvSpPr>
            <p:spPr>
              <a:xfrm>
                <a:off x="7314175" y="-945800"/>
                <a:ext cx="120850" cy="90450"/>
              </a:xfrm>
              <a:custGeom>
                <a:rect b="b" l="l" r="r" t="t"/>
                <a:pathLst>
                  <a:path extrusionOk="0" fill="none" h="3618" w="4834">
                    <a:moveTo>
                      <a:pt x="0" y="1"/>
                    </a:moveTo>
                    <a:cubicBezTo>
                      <a:pt x="0" y="1"/>
                      <a:pt x="3010" y="852"/>
                      <a:pt x="4833"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2"/>
              <p:cNvSpPr/>
              <p:nvPr/>
            </p:nvSpPr>
            <p:spPr>
              <a:xfrm>
                <a:off x="7332400" y="-916925"/>
                <a:ext cx="95775" cy="65375"/>
              </a:xfrm>
              <a:custGeom>
                <a:rect b="b" l="l" r="r" t="t"/>
                <a:pathLst>
                  <a:path extrusionOk="0" fill="none" h="2615" w="3831">
                    <a:moveTo>
                      <a:pt x="1" y="1"/>
                    </a:moveTo>
                    <a:cubicBezTo>
                      <a:pt x="1" y="1"/>
                      <a:pt x="2159" y="366"/>
                      <a:pt x="383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32"/>
              <p:cNvSpPr/>
              <p:nvPr/>
            </p:nvSpPr>
            <p:spPr>
              <a:xfrm>
                <a:off x="7349125" y="-866000"/>
                <a:ext cx="10675" cy="51700"/>
              </a:xfrm>
              <a:custGeom>
                <a:rect b="b" l="l" r="r" t="t"/>
                <a:pathLst>
                  <a:path extrusionOk="0" fill="none" h="2068" w="427">
                    <a:moveTo>
                      <a:pt x="183" y="0"/>
                    </a:moveTo>
                    <a:cubicBezTo>
                      <a:pt x="183" y="0"/>
                      <a:pt x="426" y="1064"/>
                      <a:pt x="1"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2"/>
              <p:cNvSpPr/>
              <p:nvPr/>
            </p:nvSpPr>
            <p:spPr>
              <a:xfrm>
                <a:off x="7338500" y="-886525"/>
                <a:ext cx="10650" cy="65375"/>
              </a:xfrm>
              <a:custGeom>
                <a:rect b="b" l="l" r="r" t="t"/>
                <a:pathLst>
                  <a:path extrusionOk="0" fill="none" h="2615" w="426">
                    <a:moveTo>
                      <a:pt x="0" y="1"/>
                    </a:moveTo>
                    <a:cubicBezTo>
                      <a:pt x="0" y="1"/>
                      <a:pt x="426" y="1490"/>
                      <a:pt x="122"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2"/>
              <p:cNvSpPr/>
              <p:nvPr/>
            </p:nvSpPr>
            <p:spPr>
              <a:xfrm>
                <a:off x="7282250" y="-915400"/>
                <a:ext cx="35000" cy="78300"/>
              </a:xfrm>
              <a:custGeom>
                <a:rect b="b" l="l" r="r" t="t"/>
                <a:pathLst>
                  <a:path extrusionOk="0" fill="none" h="3132" w="1400">
                    <a:moveTo>
                      <a:pt x="1369" y="1"/>
                    </a:moveTo>
                    <a:cubicBezTo>
                      <a:pt x="1369" y="1"/>
                      <a:pt x="1399" y="2098"/>
                      <a:pt x="1"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2"/>
              <p:cNvSpPr/>
              <p:nvPr/>
            </p:nvSpPr>
            <p:spPr>
              <a:xfrm>
                <a:off x="7275425" y="-932875"/>
                <a:ext cx="34225" cy="88175"/>
              </a:xfrm>
              <a:custGeom>
                <a:rect b="b" l="l" r="r" t="t"/>
                <a:pathLst>
                  <a:path extrusionOk="0" fill="none" h="3527" w="1369">
                    <a:moveTo>
                      <a:pt x="1034" y="0"/>
                    </a:moveTo>
                    <a:cubicBezTo>
                      <a:pt x="1034" y="0"/>
                      <a:pt x="1368" y="2523"/>
                      <a:pt x="0"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2"/>
              <p:cNvSpPr/>
              <p:nvPr/>
            </p:nvSpPr>
            <p:spPr>
              <a:xfrm>
                <a:off x="7305050" y="-866000"/>
                <a:ext cx="14475" cy="32700"/>
              </a:xfrm>
              <a:custGeom>
                <a:rect b="b" l="l" r="r" t="t"/>
                <a:pathLst>
                  <a:path extrusionOk="0" fill="none" h="1308" w="579">
                    <a:moveTo>
                      <a:pt x="1" y="0"/>
                    </a:moveTo>
                    <a:cubicBezTo>
                      <a:pt x="1" y="0"/>
                      <a:pt x="92" y="760"/>
                      <a:pt x="578"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2"/>
              <p:cNvSpPr/>
              <p:nvPr/>
            </p:nvSpPr>
            <p:spPr>
              <a:xfrm>
                <a:off x="7296700" y="-851575"/>
                <a:ext cx="18250" cy="22075"/>
              </a:xfrm>
              <a:custGeom>
                <a:rect b="b" l="l" r="r" t="t"/>
                <a:pathLst>
                  <a:path extrusionOk="0" fill="none" h="883" w="730">
                    <a:moveTo>
                      <a:pt x="0" y="1"/>
                    </a:moveTo>
                    <a:cubicBezTo>
                      <a:pt x="0" y="1"/>
                      <a:pt x="274" y="578"/>
                      <a:pt x="73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2"/>
              <p:cNvSpPr/>
              <p:nvPr/>
            </p:nvSpPr>
            <p:spPr>
              <a:xfrm>
                <a:off x="7267050" y="-902475"/>
                <a:ext cx="35000" cy="19025"/>
              </a:xfrm>
              <a:custGeom>
                <a:rect b="b" l="l" r="r" t="t"/>
                <a:pathLst>
                  <a:path extrusionOk="0" fill="none" h="761" w="1400">
                    <a:moveTo>
                      <a:pt x="1399" y="0"/>
                    </a:moveTo>
                    <a:cubicBezTo>
                      <a:pt x="1399" y="0"/>
                      <a:pt x="852" y="730"/>
                      <a:pt x="1"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32"/>
              <p:cNvSpPr/>
              <p:nvPr/>
            </p:nvSpPr>
            <p:spPr>
              <a:xfrm>
                <a:off x="7267050" y="-884250"/>
                <a:ext cx="31950" cy="9900"/>
              </a:xfrm>
              <a:custGeom>
                <a:rect b="b" l="l" r="r" t="t"/>
                <a:pathLst>
                  <a:path extrusionOk="0" fill="none" h="396" w="1278">
                    <a:moveTo>
                      <a:pt x="1278" y="1"/>
                    </a:moveTo>
                    <a:cubicBezTo>
                      <a:pt x="1278" y="1"/>
                      <a:pt x="670" y="396"/>
                      <a:pt x="1"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5" name="Shape 195"/>
        <p:cNvGrpSpPr/>
        <p:nvPr/>
      </p:nvGrpSpPr>
      <p:grpSpPr>
        <a:xfrm>
          <a:off x="0" y="0"/>
          <a:ext cx="0" cy="0"/>
          <a:chOff x="0" y="0"/>
          <a:chExt cx="0" cy="0"/>
        </a:xfrm>
      </p:grpSpPr>
      <p:grpSp>
        <p:nvGrpSpPr>
          <p:cNvPr id="196" name="Google Shape;196;p5"/>
          <p:cNvGrpSpPr/>
          <p:nvPr/>
        </p:nvGrpSpPr>
        <p:grpSpPr>
          <a:xfrm>
            <a:off x="-50" y="-727"/>
            <a:ext cx="9143642" cy="5145671"/>
            <a:chOff x="-50" y="-727"/>
            <a:chExt cx="9143642" cy="5145671"/>
          </a:xfrm>
        </p:grpSpPr>
        <p:grpSp>
          <p:nvGrpSpPr>
            <p:cNvPr id="197" name="Google Shape;197;p5"/>
            <p:cNvGrpSpPr/>
            <p:nvPr/>
          </p:nvGrpSpPr>
          <p:grpSpPr>
            <a:xfrm>
              <a:off x="-50" y="-2"/>
              <a:ext cx="9143642" cy="5144946"/>
              <a:chOff x="8022449" y="298175"/>
              <a:chExt cx="8440545" cy="4749327"/>
            </a:xfrm>
          </p:grpSpPr>
          <p:sp>
            <p:nvSpPr>
              <p:cNvPr id="198" name="Google Shape;198;p5"/>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 name="Google Shape;246;p5"/>
            <p:cNvGrpSpPr/>
            <p:nvPr/>
          </p:nvGrpSpPr>
          <p:grpSpPr>
            <a:xfrm>
              <a:off x="7450789" y="-727"/>
              <a:ext cx="1597001" cy="5144944"/>
              <a:chOff x="13181375" y="298175"/>
              <a:chExt cx="1474200" cy="4749325"/>
            </a:xfrm>
          </p:grpSpPr>
          <p:sp>
            <p:nvSpPr>
              <p:cNvPr id="247" name="Google Shape;247;p5"/>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4" name="Google Shape;254;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5" name="Google Shape;255;p5"/>
          <p:cNvSpPr txBox="1"/>
          <p:nvPr>
            <p:ph idx="1" type="subTitle"/>
          </p:nvPr>
        </p:nvSpPr>
        <p:spPr>
          <a:xfrm>
            <a:off x="5055284" y="36190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6" name="Google Shape;256;p5"/>
          <p:cNvSpPr txBox="1"/>
          <p:nvPr>
            <p:ph idx="2" type="subTitle"/>
          </p:nvPr>
        </p:nvSpPr>
        <p:spPr>
          <a:xfrm>
            <a:off x="1583300" y="3619024"/>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7" name="Google Shape;257;p5"/>
          <p:cNvSpPr txBox="1"/>
          <p:nvPr>
            <p:ph idx="3" type="subTitle"/>
          </p:nvPr>
        </p:nvSpPr>
        <p:spPr>
          <a:xfrm>
            <a:off x="5055275" y="31225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4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58" name="Google Shape;258;p5"/>
          <p:cNvSpPr txBox="1"/>
          <p:nvPr>
            <p:ph idx="4" type="subTitle"/>
          </p:nvPr>
        </p:nvSpPr>
        <p:spPr>
          <a:xfrm>
            <a:off x="1583075" y="31225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4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grpSp>
        <p:nvGrpSpPr>
          <p:cNvPr id="259" name="Google Shape;259;p5"/>
          <p:cNvGrpSpPr/>
          <p:nvPr/>
        </p:nvGrpSpPr>
        <p:grpSpPr>
          <a:xfrm>
            <a:off x="-2937310" y="-125921"/>
            <a:ext cx="15199667" cy="5553778"/>
            <a:chOff x="-2937310" y="-125921"/>
            <a:chExt cx="15199667" cy="5553778"/>
          </a:xfrm>
        </p:grpSpPr>
        <p:grpSp>
          <p:nvGrpSpPr>
            <p:cNvPr id="260" name="Google Shape;260;p5"/>
            <p:cNvGrpSpPr/>
            <p:nvPr/>
          </p:nvGrpSpPr>
          <p:grpSpPr>
            <a:xfrm>
              <a:off x="-2937310" y="2713504"/>
              <a:ext cx="3938517" cy="2714353"/>
              <a:chOff x="6900800" y="-1159325"/>
              <a:chExt cx="540300" cy="372375"/>
            </a:xfrm>
          </p:grpSpPr>
          <p:sp>
            <p:nvSpPr>
              <p:cNvPr id="261" name="Google Shape;261;p5"/>
              <p:cNvSpPr/>
              <p:nvPr/>
            </p:nvSpPr>
            <p:spPr>
              <a:xfrm>
                <a:off x="6900800" y="-1159325"/>
                <a:ext cx="540300" cy="372375"/>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6934225" y="-1057500"/>
                <a:ext cx="110200" cy="88175"/>
              </a:xfrm>
              <a:custGeom>
                <a:rect b="b" l="l" r="r" t="t"/>
                <a:pathLst>
                  <a:path extrusionOk="0" fill="none" h="3527" w="4408">
                    <a:moveTo>
                      <a:pt x="1" y="244"/>
                    </a:moveTo>
                    <a:cubicBezTo>
                      <a:pt x="1" y="244"/>
                      <a:pt x="2706" y="1"/>
                      <a:pt x="440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6934225" y="-1073450"/>
                <a:ext cx="126925" cy="88925"/>
              </a:xfrm>
              <a:custGeom>
                <a:rect b="b" l="l" r="r" t="t"/>
                <a:pathLst>
                  <a:path extrusionOk="0" fill="none" h="3557" w="5077">
                    <a:moveTo>
                      <a:pt x="1" y="426"/>
                    </a:moveTo>
                    <a:cubicBezTo>
                      <a:pt x="1" y="426"/>
                      <a:pt x="3253" y="0"/>
                      <a:pt x="5077"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6961575" y="-1155525"/>
                <a:ext cx="24350" cy="100325"/>
              </a:xfrm>
              <a:custGeom>
                <a:rect b="b" l="l" r="r" t="t"/>
                <a:pathLst>
                  <a:path extrusionOk="0" fill="none" h="4013" w="974">
                    <a:moveTo>
                      <a:pt x="214" y="1"/>
                    </a:moveTo>
                    <a:cubicBezTo>
                      <a:pt x="214" y="1"/>
                      <a:pt x="1" y="2523"/>
                      <a:pt x="974"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6972225" y="-1155525"/>
                <a:ext cx="35725" cy="110975"/>
              </a:xfrm>
              <a:custGeom>
                <a:rect b="b" l="l" r="r" t="t"/>
                <a:pathLst>
                  <a:path extrusionOk="0" fill="none" h="4439" w="1429">
                    <a:moveTo>
                      <a:pt x="152" y="1"/>
                    </a:moveTo>
                    <a:cubicBezTo>
                      <a:pt x="152" y="1"/>
                      <a:pt x="0" y="2584"/>
                      <a:pt x="1429"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7002625" y="-1159325"/>
                <a:ext cx="41800" cy="117050"/>
              </a:xfrm>
              <a:custGeom>
                <a:rect b="b" l="l" r="r" t="t"/>
                <a:pathLst>
                  <a:path extrusionOk="0" fill="none" h="4682" w="1672">
                    <a:moveTo>
                      <a:pt x="365" y="4682"/>
                    </a:moveTo>
                    <a:cubicBezTo>
                      <a:pt x="365" y="4682"/>
                      <a:pt x="0" y="2159"/>
                      <a:pt x="1672"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7009450" y="-1155525"/>
                <a:ext cx="41825" cy="127700"/>
              </a:xfrm>
              <a:custGeom>
                <a:rect b="b" l="l" r="r" t="t"/>
                <a:pathLst>
                  <a:path extrusionOk="0" fill="none" h="5108" w="1673">
                    <a:moveTo>
                      <a:pt x="1673" y="1"/>
                    </a:moveTo>
                    <a:cubicBezTo>
                      <a:pt x="1673" y="1"/>
                      <a:pt x="1" y="2311"/>
                      <a:pt x="791"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7028450" y="-1118300"/>
                <a:ext cx="29675" cy="14475"/>
              </a:xfrm>
              <a:custGeom>
                <a:rect b="b" l="l" r="r" t="t"/>
                <a:pathLst>
                  <a:path extrusionOk="0" fill="none" h="579" w="1187">
                    <a:moveTo>
                      <a:pt x="1" y="578"/>
                    </a:moveTo>
                    <a:cubicBezTo>
                      <a:pt x="1" y="578"/>
                      <a:pt x="426" y="183"/>
                      <a:pt x="1186"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7024650" y="-1110700"/>
                <a:ext cx="33475" cy="27400"/>
              </a:xfrm>
              <a:custGeom>
                <a:rect b="b" l="l" r="r" t="t"/>
                <a:pathLst>
                  <a:path extrusionOk="0" fill="none" h="1096" w="1339">
                    <a:moveTo>
                      <a:pt x="1" y="1095"/>
                    </a:moveTo>
                    <a:cubicBezTo>
                      <a:pt x="1" y="1095"/>
                      <a:pt x="396" y="274"/>
                      <a:pt x="1338"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7043650" y="-1103850"/>
                <a:ext cx="21300" cy="24350"/>
              </a:xfrm>
              <a:custGeom>
                <a:rect b="b" l="l" r="r" t="t"/>
                <a:pathLst>
                  <a:path extrusionOk="0" fill="none" h="974" w="852">
                    <a:moveTo>
                      <a:pt x="1" y="0"/>
                    </a:moveTo>
                    <a:cubicBezTo>
                      <a:pt x="1" y="0"/>
                      <a:pt x="578" y="304"/>
                      <a:pt x="852"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7037575" y="-1099300"/>
                <a:ext cx="22050" cy="21300"/>
              </a:xfrm>
              <a:custGeom>
                <a:rect b="b" l="l" r="r" t="t"/>
                <a:pathLst>
                  <a:path extrusionOk="0" fill="none" h="852" w="882">
                    <a:moveTo>
                      <a:pt x="0" y="1"/>
                    </a:moveTo>
                    <a:cubicBezTo>
                      <a:pt x="0" y="1"/>
                      <a:pt x="548" y="244"/>
                      <a:pt x="882"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6940300" y="-1119800"/>
                <a:ext cx="28150" cy="13700"/>
              </a:xfrm>
              <a:custGeom>
                <a:rect b="b" l="l" r="r" t="t"/>
                <a:pathLst>
                  <a:path extrusionOk="0" fill="none" h="548" w="1126">
                    <a:moveTo>
                      <a:pt x="1" y="0"/>
                    </a:moveTo>
                    <a:cubicBezTo>
                      <a:pt x="1" y="0"/>
                      <a:pt x="730" y="243"/>
                      <a:pt x="1125" y="54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6938025" y="-1112975"/>
                <a:ext cx="33475" cy="19775"/>
              </a:xfrm>
              <a:custGeom>
                <a:rect b="b" l="l" r="r" t="t"/>
                <a:pathLst>
                  <a:path extrusionOk="0" fill="none" h="791" w="1339">
                    <a:moveTo>
                      <a:pt x="1" y="1"/>
                    </a:moveTo>
                    <a:cubicBezTo>
                      <a:pt x="1" y="1"/>
                      <a:pt x="852" y="305"/>
                      <a:pt x="1338" y="79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6956275" y="-1008100"/>
                <a:ext cx="63075" cy="19025"/>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6956275" y="-990625"/>
                <a:ext cx="76000" cy="13700"/>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6906875" y="-945800"/>
                <a:ext cx="120850" cy="90450"/>
              </a:xfrm>
              <a:custGeom>
                <a:rect b="b" l="l" r="r" t="t"/>
                <a:pathLst>
                  <a:path extrusionOk="0" fill="none" h="3618" w="4834">
                    <a:moveTo>
                      <a:pt x="4833" y="1"/>
                    </a:moveTo>
                    <a:cubicBezTo>
                      <a:pt x="4833" y="1"/>
                      <a:pt x="1824" y="852"/>
                      <a:pt x="0"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6913700" y="-916925"/>
                <a:ext cx="95775" cy="65375"/>
              </a:xfrm>
              <a:custGeom>
                <a:rect b="b" l="l" r="r" t="t"/>
                <a:pathLst>
                  <a:path extrusionOk="0" fill="none" h="2615" w="3831">
                    <a:moveTo>
                      <a:pt x="3831" y="1"/>
                    </a:moveTo>
                    <a:cubicBezTo>
                      <a:pt x="3831" y="1"/>
                      <a:pt x="1673" y="366"/>
                      <a:pt x="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6917500" y="-965550"/>
                <a:ext cx="56275" cy="45625"/>
              </a:xfrm>
              <a:custGeom>
                <a:rect b="b" l="l" r="r" t="t"/>
                <a:pathLst>
                  <a:path extrusionOk="0" fill="none" h="1825" w="2251">
                    <a:moveTo>
                      <a:pt x="1" y="0"/>
                    </a:moveTo>
                    <a:cubicBezTo>
                      <a:pt x="1" y="0"/>
                      <a:pt x="943" y="1703"/>
                      <a:pt x="2250" y="1824"/>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6913700" y="-955675"/>
                <a:ext cx="43350" cy="47150"/>
              </a:xfrm>
              <a:custGeom>
                <a:rect b="b" l="l" r="r" t="t"/>
                <a:pathLst>
                  <a:path extrusionOk="0" fill="none" h="1886" w="1734">
                    <a:moveTo>
                      <a:pt x="1" y="1"/>
                    </a:moveTo>
                    <a:cubicBezTo>
                      <a:pt x="1" y="1"/>
                      <a:pt x="791" y="1520"/>
                      <a:pt x="1733" y="188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6900800" y="-935150"/>
                <a:ext cx="25850" cy="15225"/>
              </a:xfrm>
              <a:custGeom>
                <a:rect b="b" l="l" r="r" t="t"/>
                <a:pathLst>
                  <a:path extrusionOk="0" fill="none" h="609" w="1034">
                    <a:moveTo>
                      <a:pt x="0" y="608"/>
                    </a:moveTo>
                    <a:cubicBezTo>
                      <a:pt x="0" y="608"/>
                      <a:pt x="426" y="91"/>
                      <a:pt x="1034"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6905350" y="-926800"/>
                <a:ext cx="28150" cy="12175"/>
              </a:xfrm>
              <a:custGeom>
                <a:rect b="b" l="l" r="r" t="t"/>
                <a:pathLst>
                  <a:path extrusionOk="0" fill="none" h="487" w="1126">
                    <a:moveTo>
                      <a:pt x="1" y="487"/>
                    </a:moveTo>
                    <a:cubicBezTo>
                      <a:pt x="1" y="487"/>
                      <a:pt x="608" y="1"/>
                      <a:pt x="1125"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6934225" y="-832575"/>
                <a:ext cx="19025" cy="39550"/>
              </a:xfrm>
              <a:custGeom>
                <a:rect b="b" l="l" r="r" t="t"/>
                <a:pathLst>
                  <a:path extrusionOk="0" fill="none" h="1582" w="761">
                    <a:moveTo>
                      <a:pt x="761" y="1"/>
                    </a:moveTo>
                    <a:cubicBezTo>
                      <a:pt x="761" y="1"/>
                      <a:pt x="548" y="943"/>
                      <a:pt x="1" y="158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6940300" y="-843200"/>
                <a:ext cx="25875" cy="56250"/>
              </a:xfrm>
              <a:custGeom>
                <a:rect b="b" l="l" r="r" t="t"/>
                <a:pathLst>
                  <a:path extrusionOk="0" fill="none" h="2250" w="1035">
                    <a:moveTo>
                      <a:pt x="1034" y="0"/>
                    </a:moveTo>
                    <a:cubicBezTo>
                      <a:pt x="1034" y="0"/>
                      <a:pt x="882" y="1277"/>
                      <a:pt x="1" y="224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6982100" y="-866000"/>
                <a:ext cx="10675" cy="51700"/>
              </a:xfrm>
              <a:custGeom>
                <a:rect b="b" l="l" r="r" t="t"/>
                <a:pathLst>
                  <a:path extrusionOk="0" fill="none" h="2068" w="427">
                    <a:moveTo>
                      <a:pt x="244" y="0"/>
                    </a:moveTo>
                    <a:cubicBezTo>
                      <a:pt x="244" y="0"/>
                      <a:pt x="1" y="1064"/>
                      <a:pt x="426"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6992750" y="-886525"/>
                <a:ext cx="10650" cy="65375"/>
              </a:xfrm>
              <a:custGeom>
                <a:rect b="b" l="l" r="r" t="t"/>
                <a:pathLst>
                  <a:path extrusionOk="0" fill="none" h="2615" w="426">
                    <a:moveTo>
                      <a:pt x="426" y="1"/>
                    </a:moveTo>
                    <a:cubicBezTo>
                      <a:pt x="426" y="1"/>
                      <a:pt x="0" y="1490"/>
                      <a:pt x="304"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7024650" y="-915400"/>
                <a:ext cx="35750" cy="78300"/>
              </a:xfrm>
              <a:custGeom>
                <a:rect b="b" l="l" r="r" t="t"/>
                <a:pathLst>
                  <a:path extrusionOk="0" fill="none" h="3132" w="1430">
                    <a:moveTo>
                      <a:pt x="31" y="1"/>
                    </a:moveTo>
                    <a:cubicBezTo>
                      <a:pt x="31" y="1"/>
                      <a:pt x="1" y="2098"/>
                      <a:pt x="1429"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7032250" y="-932875"/>
                <a:ext cx="34225" cy="88175"/>
              </a:xfrm>
              <a:custGeom>
                <a:rect b="b" l="l" r="r" t="t"/>
                <a:pathLst>
                  <a:path extrusionOk="0" fill="none" h="3527" w="1369">
                    <a:moveTo>
                      <a:pt x="335" y="0"/>
                    </a:moveTo>
                    <a:cubicBezTo>
                      <a:pt x="335" y="0"/>
                      <a:pt x="1" y="2523"/>
                      <a:pt x="136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7022375" y="-866000"/>
                <a:ext cx="14475" cy="32700"/>
              </a:xfrm>
              <a:custGeom>
                <a:rect b="b" l="l" r="r" t="t"/>
                <a:pathLst>
                  <a:path extrusionOk="0" fill="none" h="1308" w="579">
                    <a:moveTo>
                      <a:pt x="578" y="0"/>
                    </a:moveTo>
                    <a:cubicBezTo>
                      <a:pt x="578" y="0"/>
                      <a:pt x="487" y="760"/>
                      <a:pt x="1"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7027700" y="-851575"/>
                <a:ext cx="17500" cy="22075"/>
              </a:xfrm>
              <a:custGeom>
                <a:rect b="b" l="l" r="r" t="t"/>
                <a:pathLst>
                  <a:path extrusionOk="0" fill="none" h="883" w="700">
                    <a:moveTo>
                      <a:pt x="699" y="1"/>
                    </a:moveTo>
                    <a:cubicBezTo>
                      <a:pt x="699" y="1"/>
                      <a:pt x="426" y="578"/>
                      <a:pt x="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7040625" y="-902475"/>
                <a:ext cx="34200" cy="19025"/>
              </a:xfrm>
              <a:custGeom>
                <a:rect b="b" l="l" r="r" t="t"/>
                <a:pathLst>
                  <a:path extrusionOk="0" fill="none" h="761" w="1368">
                    <a:moveTo>
                      <a:pt x="0" y="0"/>
                    </a:moveTo>
                    <a:cubicBezTo>
                      <a:pt x="0" y="0"/>
                      <a:pt x="517" y="730"/>
                      <a:pt x="1368"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7042900" y="-884250"/>
                <a:ext cx="31925" cy="9900"/>
              </a:xfrm>
              <a:custGeom>
                <a:rect b="b" l="l" r="r" t="t"/>
                <a:pathLst>
                  <a:path extrusionOk="0" fill="none" h="396" w="1277">
                    <a:moveTo>
                      <a:pt x="0" y="1"/>
                    </a:moveTo>
                    <a:cubicBezTo>
                      <a:pt x="0" y="1"/>
                      <a:pt x="608" y="396"/>
                      <a:pt x="1277"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6917500" y="-1021025"/>
                <a:ext cx="506875" cy="193050"/>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6923600" y="-989100"/>
                <a:ext cx="494700" cy="171750"/>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7297450" y="-1057500"/>
                <a:ext cx="110225" cy="88175"/>
              </a:xfrm>
              <a:custGeom>
                <a:rect b="b" l="l" r="r" t="t"/>
                <a:pathLst>
                  <a:path extrusionOk="0" fill="none" h="3527" w="4409">
                    <a:moveTo>
                      <a:pt x="4408" y="244"/>
                    </a:moveTo>
                    <a:cubicBezTo>
                      <a:pt x="4408" y="244"/>
                      <a:pt x="1703" y="1"/>
                      <a:pt x="1"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7280750" y="-1073450"/>
                <a:ext cx="126925" cy="88925"/>
              </a:xfrm>
              <a:custGeom>
                <a:rect b="b" l="l" r="r" t="t"/>
                <a:pathLst>
                  <a:path extrusionOk="0" fill="none" h="3557" w="5077">
                    <a:moveTo>
                      <a:pt x="5076" y="426"/>
                    </a:moveTo>
                    <a:cubicBezTo>
                      <a:pt x="5076" y="426"/>
                      <a:pt x="1824" y="0"/>
                      <a:pt x="0"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7355975" y="-1155525"/>
                <a:ext cx="24325" cy="100325"/>
              </a:xfrm>
              <a:custGeom>
                <a:rect b="b" l="l" r="r" t="t"/>
                <a:pathLst>
                  <a:path extrusionOk="0" fill="none" h="4013" w="973">
                    <a:moveTo>
                      <a:pt x="760" y="1"/>
                    </a:moveTo>
                    <a:cubicBezTo>
                      <a:pt x="760" y="1"/>
                      <a:pt x="973" y="2523"/>
                      <a:pt x="0"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7333925" y="-1155525"/>
                <a:ext cx="35750" cy="110975"/>
              </a:xfrm>
              <a:custGeom>
                <a:rect b="b" l="l" r="r" t="t"/>
                <a:pathLst>
                  <a:path extrusionOk="0" fill="none" h="4439" w="1430">
                    <a:moveTo>
                      <a:pt x="1277" y="1"/>
                    </a:moveTo>
                    <a:cubicBezTo>
                      <a:pt x="1277" y="1"/>
                      <a:pt x="1429" y="2584"/>
                      <a:pt x="1"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7297450" y="-1159325"/>
                <a:ext cx="42575" cy="117050"/>
              </a:xfrm>
              <a:custGeom>
                <a:rect b="b" l="l" r="r" t="t"/>
                <a:pathLst>
                  <a:path extrusionOk="0" fill="none" h="4682" w="1703">
                    <a:moveTo>
                      <a:pt x="1308" y="4682"/>
                    </a:moveTo>
                    <a:cubicBezTo>
                      <a:pt x="1308" y="4682"/>
                      <a:pt x="1703" y="2159"/>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7291375" y="-1155525"/>
                <a:ext cx="41825" cy="127700"/>
              </a:xfrm>
              <a:custGeom>
                <a:rect b="b" l="l" r="r" t="t"/>
                <a:pathLst>
                  <a:path extrusionOk="0" fill="none" h="5108" w="1673">
                    <a:moveTo>
                      <a:pt x="1" y="1"/>
                    </a:moveTo>
                    <a:cubicBezTo>
                      <a:pt x="1" y="1"/>
                      <a:pt x="1672" y="2311"/>
                      <a:pt x="852"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7283775" y="-1118300"/>
                <a:ext cx="29675" cy="14475"/>
              </a:xfrm>
              <a:custGeom>
                <a:rect b="b" l="l" r="r" t="t"/>
                <a:pathLst>
                  <a:path extrusionOk="0" fill="none" h="579" w="1187">
                    <a:moveTo>
                      <a:pt x="1186" y="578"/>
                    </a:moveTo>
                    <a:cubicBezTo>
                      <a:pt x="1186" y="578"/>
                      <a:pt x="791" y="183"/>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7283775" y="-1110700"/>
                <a:ext cx="33475" cy="27400"/>
              </a:xfrm>
              <a:custGeom>
                <a:rect b="b" l="l" r="r" t="t"/>
                <a:pathLst>
                  <a:path extrusionOk="0" fill="none" h="1096" w="1339">
                    <a:moveTo>
                      <a:pt x="1338" y="1095"/>
                    </a:moveTo>
                    <a:cubicBezTo>
                      <a:pt x="1338" y="1095"/>
                      <a:pt x="943" y="274"/>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7276950" y="-1103850"/>
                <a:ext cx="22050" cy="24350"/>
              </a:xfrm>
              <a:custGeom>
                <a:rect b="b" l="l" r="r" t="t"/>
                <a:pathLst>
                  <a:path extrusionOk="0" fill="none" h="974" w="882">
                    <a:moveTo>
                      <a:pt x="882" y="0"/>
                    </a:moveTo>
                    <a:cubicBezTo>
                      <a:pt x="882" y="0"/>
                      <a:pt x="304" y="304"/>
                      <a:pt x="0"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7282250" y="-1099300"/>
                <a:ext cx="22825" cy="21300"/>
              </a:xfrm>
              <a:custGeom>
                <a:rect b="b" l="l" r="r" t="t"/>
                <a:pathLst>
                  <a:path extrusionOk="0" fill="none" h="852" w="913">
                    <a:moveTo>
                      <a:pt x="913" y="1"/>
                    </a:moveTo>
                    <a:cubicBezTo>
                      <a:pt x="913" y="1"/>
                      <a:pt x="335" y="244"/>
                      <a:pt x="1"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7322525" y="-1008100"/>
                <a:ext cx="63875" cy="19025"/>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7309625" y="-990625"/>
                <a:ext cx="76775" cy="13700"/>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7314175" y="-945800"/>
                <a:ext cx="120850" cy="90450"/>
              </a:xfrm>
              <a:custGeom>
                <a:rect b="b" l="l" r="r" t="t"/>
                <a:pathLst>
                  <a:path extrusionOk="0" fill="none" h="3618" w="4834">
                    <a:moveTo>
                      <a:pt x="0" y="1"/>
                    </a:moveTo>
                    <a:cubicBezTo>
                      <a:pt x="0" y="1"/>
                      <a:pt x="3010" y="852"/>
                      <a:pt x="4833"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7332400" y="-916925"/>
                <a:ext cx="95775" cy="65375"/>
              </a:xfrm>
              <a:custGeom>
                <a:rect b="b" l="l" r="r" t="t"/>
                <a:pathLst>
                  <a:path extrusionOk="0" fill="none" h="2615" w="3831">
                    <a:moveTo>
                      <a:pt x="1" y="1"/>
                    </a:moveTo>
                    <a:cubicBezTo>
                      <a:pt x="1" y="1"/>
                      <a:pt x="2159" y="366"/>
                      <a:pt x="383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7349125" y="-866000"/>
                <a:ext cx="10675" cy="51700"/>
              </a:xfrm>
              <a:custGeom>
                <a:rect b="b" l="l" r="r" t="t"/>
                <a:pathLst>
                  <a:path extrusionOk="0" fill="none" h="2068" w="427">
                    <a:moveTo>
                      <a:pt x="183" y="0"/>
                    </a:moveTo>
                    <a:cubicBezTo>
                      <a:pt x="183" y="0"/>
                      <a:pt x="426" y="1064"/>
                      <a:pt x="1"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7338500" y="-886525"/>
                <a:ext cx="10650" cy="65375"/>
              </a:xfrm>
              <a:custGeom>
                <a:rect b="b" l="l" r="r" t="t"/>
                <a:pathLst>
                  <a:path extrusionOk="0" fill="none" h="2615" w="426">
                    <a:moveTo>
                      <a:pt x="0" y="1"/>
                    </a:moveTo>
                    <a:cubicBezTo>
                      <a:pt x="0" y="1"/>
                      <a:pt x="426" y="1490"/>
                      <a:pt x="122"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7282250" y="-915400"/>
                <a:ext cx="35000" cy="78300"/>
              </a:xfrm>
              <a:custGeom>
                <a:rect b="b" l="l" r="r" t="t"/>
                <a:pathLst>
                  <a:path extrusionOk="0" fill="none" h="3132" w="1400">
                    <a:moveTo>
                      <a:pt x="1369" y="1"/>
                    </a:moveTo>
                    <a:cubicBezTo>
                      <a:pt x="1369" y="1"/>
                      <a:pt x="1399" y="2098"/>
                      <a:pt x="1"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275425" y="-932875"/>
                <a:ext cx="34225" cy="88175"/>
              </a:xfrm>
              <a:custGeom>
                <a:rect b="b" l="l" r="r" t="t"/>
                <a:pathLst>
                  <a:path extrusionOk="0" fill="none" h="3527" w="1369">
                    <a:moveTo>
                      <a:pt x="1034" y="0"/>
                    </a:moveTo>
                    <a:cubicBezTo>
                      <a:pt x="1034" y="0"/>
                      <a:pt x="1368" y="2523"/>
                      <a:pt x="0"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7305050" y="-866000"/>
                <a:ext cx="14475" cy="32700"/>
              </a:xfrm>
              <a:custGeom>
                <a:rect b="b" l="l" r="r" t="t"/>
                <a:pathLst>
                  <a:path extrusionOk="0" fill="none" h="1308" w="579">
                    <a:moveTo>
                      <a:pt x="1" y="0"/>
                    </a:moveTo>
                    <a:cubicBezTo>
                      <a:pt x="1" y="0"/>
                      <a:pt x="92" y="760"/>
                      <a:pt x="578"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296700" y="-851575"/>
                <a:ext cx="18250" cy="22075"/>
              </a:xfrm>
              <a:custGeom>
                <a:rect b="b" l="l" r="r" t="t"/>
                <a:pathLst>
                  <a:path extrusionOk="0" fill="none" h="883" w="730">
                    <a:moveTo>
                      <a:pt x="0" y="1"/>
                    </a:moveTo>
                    <a:cubicBezTo>
                      <a:pt x="0" y="1"/>
                      <a:pt x="274" y="578"/>
                      <a:pt x="73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267050" y="-902475"/>
                <a:ext cx="35000" cy="19025"/>
              </a:xfrm>
              <a:custGeom>
                <a:rect b="b" l="l" r="r" t="t"/>
                <a:pathLst>
                  <a:path extrusionOk="0" fill="none" h="761" w="1400">
                    <a:moveTo>
                      <a:pt x="1399" y="0"/>
                    </a:moveTo>
                    <a:cubicBezTo>
                      <a:pt x="1399" y="0"/>
                      <a:pt x="852" y="730"/>
                      <a:pt x="1"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267050" y="-884250"/>
                <a:ext cx="31950" cy="9900"/>
              </a:xfrm>
              <a:custGeom>
                <a:rect b="b" l="l" r="r" t="t"/>
                <a:pathLst>
                  <a:path extrusionOk="0" fill="none" h="396" w="1278">
                    <a:moveTo>
                      <a:pt x="1278" y="1"/>
                    </a:moveTo>
                    <a:cubicBezTo>
                      <a:pt x="1278" y="1"/>
                      <a:pt x="670" y="396"/>
                      <a:pt x="1"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5"/>
            <p:cNvGrpSpPr/>
            <p:nvPr/>
          </p:nvGrpSpPr>
          <p:grpSpPr>
            <a:xfrm>
              <a:off x="8323840" y="-125921"/>
              <a:ext cx="3938517" cy="2714353"/>
              <a:chOff x="6900800" y="-1159325"/>
              <a:chExt cx="540300" cy="372375"/>
            </a:xfrm>
          </p:grpSpPr>
          <p:sp>
            <p:nvSpPr>
              <p:cNvPr id="317" name="Google Shape;317;p5"/>
              <p:cNvSpPr/>
              <p:nvPr/>
            </p:nvSpPr>
            <p:spPr>
              <a:xfrm>
                <a:off x="6900800" y="-1159325"/>
                <a:ext cx="540300" cy="372375"/>
              </a:xfrm>
              <a:custGeom>
                <a:rect b="b" l="l" r="r" t="t"/>
                <a:pathLst>
                  <a:path extrusionOk="0" fill="none" h="14895" w="21612">
                    <a:moveTo>
                      <a:pt x="19362" y="10031"/>
                    </a:moveTo>
                    <a:cubicBezTo>
                      <a:pt x="20061" y="10548"/>
                      <a:pt x="20760" y="11247"/>
                      <a:pt x="21368" y="12159"/>
                    </a:cubicBezTo>
                    <a:lnTo>
                      <a:pt x="21095" y="12311"/>
                    </a:lnTo>
                    <a:cubicBezTo>
                      <a:pt x="19423" y="10062"/>
                      <a:pt x="17295" y="9697"/>
                      <a:pt x="17265" y="9697"/>
                    </a:cubicBezTo>
                    <a:cubicBezTo>
                      <a:pt x="18450" y="11490"/>
                      <a:pt x="19301" y="12615"/>
                      <a:pt x="20943" y="13253"/>
                    </a:cubicBezTo>
                    <a:lnTo>
                      <a:pt x="20700" y="13679"/>
                    </a:lnTo>
                    <a:cubicBezTo>
                      <a:pt x="20700" y="13679"/>
                      <a:pt x="20244" y="13618"/>
                      <a:pt x="19514" y="13071"/>
                    </a:cubicBezTo>
                    <a:cubicBezTo>
                      <a:pt x="19514" y="13071"/>
                      <a:pt x="19727" y="14013"/>
                      <a:pt x="20274" y="14651"/>
                    </a:cubicBezTo>
                    <a:lnTo>
                      <a:pt x="20031" y="14894"/>
                    </a:lnTo>
                    <a:cubicBezTo>
                      <a:pt x="19150" y="13922"/>
                      <a:pt x="18998" y="12645"/>
                      <a:pt x="18998" y="12645"/>
                    </a:cubicBezTo>
                    <a:lnTo>
                      <a:pt x="18998" y="12676"/>
                    </a:lnTo>
                    <a:cubicBezTo>
                      <a:pt x="18724" y="12402"/>
                      <a:pt x="18420" y="12098"/>
                      <a:pt x="18116" y="11703"/>
                    </a:cubicBezTo>
                    <a:lnTo>
                      <a:pt x="18116" y="11733"/>
                    </a:lnTo>
                    <a:cubicBezTo>
                      <a:pt x="18116" y="11733"/>
                      <a:pt x="18359" y="12797"/>
                      <a:pt x="17934" y="13800"/>
                    </a:cubicBezTo>
                    <a:lnTo>
                      <a:pt x="17630" y="13527"/>
                    </a:lnTo>
                    <a:cubicBezTo>
                      <a:pt x="17934" y="12432"/>
                      <a:pt x="17539" y="11004"/>
                      <a:pt x="17508" y="10913"/>
                    </a:cubicBezTo>
                    <a:lnTo>
                      <a:pt x="17508" y="10913"/>
                    </a:lnTo>
                    <a:lnTo>
                      <a:pt x="17508" y="10913"/>
                    </a:lnTo>
                    <a:cubicBezTo>
                      <a:pt x="17235" y="10487"/>
                      <a:pt x="16931" y="10122"/>
                      <a:pt x="16627" y="9758"/>
                    </a:cubicBezTo>
                    <a:cubicBezTo>
                      <a:pt x="16627" y="9788"/>
                      <a:pt x="16657" y="10791"/>
                      <a:pt x="16171" y="11733"/>
                    </a:cubicBezTo>
                    <a:cubicBezTo>
                      <a:pt x="16171" y="11733"/>
                      <a:pt x="16262" y="12493"/>
                      <a:pt x="16748" y="13040"/>
                    </a:cubicBezTo>
                    <a:lnTo>
                      <a:pt x="16566" y="13192"/>
                    </a:lnTo>
                    <a:cubicBezTo>
                      <a:pt x="16110" y="12888"/>
                      <a:pt x="15836" y="12311"/>
                      <a:pt x="15836" y="12311"/>
                    </a:cubicBezTo>
                    <a:cubicBezTo>
                      <a:pt x="15654" y="12524"/>
                      <a:pt x="15472" y="12736"/>
                      <a:pt x="15259" y="12888"/>
                    </a:cubicBezTo>
                    <a:lnTo>
                      <a:pt x="14985" y="12584"/>
                    </a:lnTo>
                    <a:cubicBezTo>
                      <a:pt x="15502" y="12189"/>
                      <a:pt x="15776" y="11612"/>
                      <a:pt x="15928" y="11004"/>
                    </a:cubicBezTo>
                    <a:cubicBezTo>
                      <a:pt x="15928" y="11004"/>
                      <a:pt x="15320" y="11399"/>
                      <a:pt x="14651" y="11369"/>
                    </a:cubicBezTo>
                    <a:lnTo>
                      <a:pt x="14651" y="11034"/>
                    </a:lnTo>
                    <a:cubicBezTo>
                      <a:pt x="15502" y="11004"/>
                      <a:pt x="16049" y="10274"/>
                      <a:pt x="16049" y="10274"/>
                    </a:cubicBezTo>
                    <a:cubicBezTo>
                      <a:pt x="16110" y="9636"/>
                      <a:pt x="16019" y="9119"/>
                      <a:pt x="16019" y="9058"/>
                    </a:cubicBezTo>
                    <a:cubicBezTo>
                      <a:pt x="14681" y="7660"/>
                      <a:pt x="13101" y="6870"/>
                      <a:pt x="10821" y="6870"/>
                    </a:cubicBezTo>
                    <a:cubicBezTo>
                      <a:pt x="8511" y="6870"/>
                      <a:pt x="6961" y="7660"/>
                      <a:pt x="5593" y="9058"/>
                    </a:cubicBezTo>
                    <a:cubicBezTo>
                      <a:pt x="5593" y="9119"/>
                      <a:pt x="5532" y="9636"/>
                      <a:pt x="5593" y="10274"/>
                    </a:cubicBezTo>
                    <a:cubicBezTo>
                      <a:pt x="5593" y="10274"/>
                      <a:pt x="6110" y="11004"/>
                      <a:pt x="6961" y="11034"/>
                    </a:cubicBezTo>
                    <a:lnTo>
                      <a:pt x="6961" y="11369"/>
                    </a:lnTo>
                    <a:cubicBezTo>
                      <a:pt x="6292" y="11399"/>
                      <a:pt x="5715" y="11004"/>
                      <a:pt x="5684" y="11004"/>
                    </a:cubicBezTo>
                    <a:cubicBezTo>
                      <a:pt x="5836" y="11612"/>
                      <a:pt x="6110" y="12189"/>
                      <a:pt x="6626" y="12584"/>
                    </a:cubicBezTo>
                    <a:lnTo>
                      <a:pt x="6383" y="12888"/>
                    </a:lnTo>
                    <a:cubicBezTo>
                      <a:pt x="6140" y="12736"/>
                      <a:pt x="5958" y="12524"/>
                      <a:pt x="5806" y="12311"/>
                    </a:cubicBezTo>
                    <a:cubicBezTo>
                      <a:pt x="5806" y="12311"/>
                      <a:pt x="5502" y="12888"/>
                      <a:pt x="5076" y="13192"/>
                    </a:cubicBezTo>
                    <a:lnTo>
                      <a:pt x="4864" y="13040"/>
                    </a:lnTo>
                    <a:cubicBezTo>
                      <a:pt x="5350" y="12493"/>
                      <a:pt x="5441" y="11733"/>
                      <a:pt x="5441" y="11733"/>
                    </a:cubicBezTo>
                    <a:cubicBezTo>
                      <a:pt x="4985" y="10791"/>
                      <a:pt x="4985" y="9788"/>
                      <a:pt x="4985" y="9758"/>
                    </a:cubicBezTo>
                    <a:cubicBezTo>
                      <a:pt x="4681" y="10122"/>
                      <a:pt x="4408" y="10487"/>
                      <a:pt x="4104" y="10913"/>
                    </a:cubicBezTo>
                    <a:lnTo>
                      <a:pt x="4104" y="10913"/>
                    </a:lnTo>
                    <a:lnTo>
                      <a:pt x="4104" y="10913"/>
                    </a:lnTo>
                    <a:cubicBezTo>
                      <a:pt x="4073" y="11004"/>
                      <a:pt x="3678" y="12432"/>
                      <a:pt x="3982" y="13527"/>
                    </a:cubicBezTo>
                    <a:lnTo>
                      <a:pt x="3678" y="13800"/>
                    </a:lnTo>
                    <a:cubicBezTo>
                      <a:pt x="3253" y="12797"/>
                      <a:pt x="3496" y="11733"/>
                      <a:pt x="3496" y="11733"/>
                    </a:cubicBezTo>
                    <a:lnTo>
                      <a:pt x="3496" y="11703"/>
                    </a:lnTo>
                    <a:cubicBezTo>
                      <a:pt x="3192" y="12098"/>
                      <a:pt x="2888" y="12402"/>
                      <a:pt x="2614" y="12676"/>
                    </a:cubicBezTo>
                    <a:lnTo>
                      <a:pt x="2614" y="12645"/>
                    </a:lnTo>
                    <a:cubicBezTo>
                      <a:pt x="2614" y="12645"/>
                      <a:pt x="2462" y="13922"/>
                      <a:pt x="1581" y="14894"/>
                    </a:cubicBezTo>
                    <a:lnTo>
                      <a:pt x="1338" y="14651"/>
                    </a:lnTo>
                    <a:cubicBezTo>
                      <a:pt x="1885" y="14013"/>
                      <a:pt x="2098" y="13071"/>
                      <a:pt x="2098" y="13071"/>
                    </a:cubicBezTo>
                    <a:cubicBezTo>
                      <a:pt x="1368" y="13587"/>
                      <a:pt x="912" y="13679"/>
                      <a:pt x="912" y="13679"/>
                    </a:cubicBezTo>
                    <a:lnTo>
                      <a:pt x="669" y="13253"/>
                    </a:lnTo>
                    <a:cubicBezTo>
                      <a:pt x="2310" y="12615"/>
                      <a:pt x="3161" y="11490"/>
                      <a:pt x="4347" y="9697"/>
                    </a:cubicBezTo>
                    <a:cubicBezTo>
                      <a:pt x="4347" y="9697"/>
                      <a:pt x="2189" y="10062"/>
                      <a:pt x="517" y="12311"/>
                    </a:cubicBezTo>
                    <a:lnTo>
                      <a:pt x="243" y="12159"/>
                    </a:lnTo>
                    <a:cubicBezTo>
                      <a:pt x="851" y="11247"/>
                      <a:pt x="1550" y="10548"/>
                      <a:pt x="2249" y="10031"/>
                    </a:cubicBezTo>
                    <a:cubicBezTo>
                      <a:pt x="1915" y="9910"/>
                      <a:pt x="1581" y="9606"/>
                      <a:pt x="1307" y="9302"/>
                    </a:cubicBezTo>
                    <a:cubicBezTo>
                      <a:pt x="790" y="9302"/>
                      <a:pt x="183" y="9788"/>
                      <a:pt x="183" y="9788"/>
                    </a:cubicBezTo>
                    <a:lnTo>
                      <a:pt x="0" y="9575"/>
                    </a:lnTo>
                    <a:cubicBezTo>
                      <a:pt x="0" y="9575"/>
                      <a:pt x="91" y="9454"/>
                      <a:pt x="274" y="9302"/>
                    </a:cubicBezTo>
                    <a:cubicBezTo>
                      <a:pt x="456" y="9150"/>
                      <a:pt x="730" y="8998"/>
                      <a:pt x="1034" y="8967"/>
                    </a:cubicBezTo>
                    <a:cubicBezTo>
                      <a:pt x="699" y="8542"/>
                      <a:pt x="517" y="8147"/>
                      <a:pt x="517" y="8147"/>
                    </a:cubicBezTo>
                    <a:lnTo>
                      <a:pt x="669" y="7751"/>
                    </a:lnTo>
                    <a:cubicBezTo>
                      <a:pt x="669" y="7751"/>
                      <a:pt x="1611" y="9454"/>
                      <a:pt x="2918" y="9575"/>
                    </a:cubicBezTo>
                    <a:lnTo>
                      <a:pt x="2888" y="9575"/>
                    </a:lnTo>
                    <a:cubicBezTo>
                      <a:pt x="4073" y="8846"/>
                      <a:pt x="5076" y="8542"/>
                      <a:pt x="5076" y="8542"/>
                    </a:cubicBezTo>
                    <a:cubicBezTo>
                      <a:pt x="5137" y="8420"/>
                      <a:pt x="5228" y="8329"/>
                      <a:pt x="5289" y="8207"/>
                    </a:cubicBezTo>
                    <a:cubicBezTo>
                      <a:pt x="5441" y="7995"/>
                      <a:pt x="5745" y="7599"/>
                      <a:pt x="5745" y="7599"/>
                    </a:cubicBezTo>
                    <a:cubicBezTo>
                      <a:pt x="5593" y="7296"/>
                      <a:pt x="5441" y="7022"/>
                      <a:pt x="5259" y="6748"/>
                    </a:cubicBezTo>
                    <a:cubicBezTo>
                      <a:pt x="5259" y="6748"/>
                      <a:pt x="4499" y="6748"/>
                      <a:pt x="3769" y="7022"/>
                    </a:cubicBezTo>
                    <a:cubicBezTo>
                      <a:pt x="3040" y="7296"/>
                      <a:pt x="2219" y="7113"/>
                      <a:pt x="2219" y="7113"/>
                    </a:cubicBezTo>
                    <a:lnTo>
                      <a:pt x="2219" y="6748"/>
                    </a:lnTo>
                    <a:cubicBezTo>
                      <a:pt x="2219" y="6748"/>
                      <a:pt x="3009" y="6809"/>
                      <a:pt x="3587" y="6505"/>
                    </a:cubicBezTo>
                    <a:cubicBezTo>
                      <a:pt x="4195" y="6171"/>
                      <a:pt x="4742" y="6049"/>
                      <a:pt x="4742" y="6049"/>
                    </a:cubicBezTo>
                    <a:cubicBezTo>
                      <a:pt x="3161" y="4134"/>
                      <a:pt x="1368" y="4317"/>
                      <a:pt x="1368" y="4317"/>
                    </a:cubicBezTo>
                    <a:lnTo>
                      <a:pt x="1368" y="3861"/>
                    </a:lnTo>
                    <a:cubicBezTo>
                      <a:pt x="1368" y="3861"/>
                      <a:pt x="1490" y="3830"/>
                      <a:pt x="1702" y="3830"/>
                    </a:cubicBezTo>
                    <a:cubicBezTo>
                      <a:pt x="2067" y="3830"/>
                      <a:pt x="2705" y="3891"/>
                      <a:pt x="3405" y="4134"/>
                    </a:cubicBezTo>
                    <a:cubicBezTo>
                      <a:pt x="3101" y="3709"/>
                      <a:pt x="2918" y="3162"/>
                      <a:pt x="2797" y="2615"/>
                    </a:cubicBezTo>
                    <a:lnTo>
                      <a:pt x="2797" y="2645"/>
                    </a:lnTo>
                    <a:cubicBezTo>
                      <a:pt x="2341" y="2159"/>
                      <a:pt x="1490" y="1855"/>
                      <a:pt x="1490" y="1855"/>
                    </a:cubicBezTo>
                    <a:lnTo>
                      <a:pt x="1550" y="1581"/>
                    </a:lnTo>
                    <a:cubicBezTo>
                      <a:pt x="1550" y="1581"/>
                      <a:pt x="2310" y="1824"/>
                      <a:pt x="2705" y="2128"/>
                    </a:cubicBezTo>
                    <a:cubicBezTo>
                      <a:pt x="2553" y="1064"/>
                      <a:pt x="2645" y="153"/>
                      <a:pt x="2645" y="153"/>
                    </a:cubicBezTo>
                    <a:lnTo>
                      <a:pt x="3009" y="153"/>
                    </a:lnTo>
                    <a:cubicBezTo>
                      <a:pt x="3009" y="153"/>
                      <a:pt x="2857" y="2736"/>
                      <a:pt x="4286" y="4590"/>
                    </a:cubicBezTo>
                    <a:lnTo>
                      <a:pt x="4286" y="4590"/>
                    </a:lnTo>
                    <a:cubicBezTo>
                      <a:pt x="4316" y="4621"/>
                      <a:pt x="4377" y="4651"/>
                      <a:pt x="4438" y="4682"/>
                    </a:cubicBezTo>
                    <a:lnTo>
                      <a:pt x="4438" y="4682"/>
                    </a:lnTo>
                    <a:cubicBezTo>
                      <a:pt x="4438" y="4682"/>
                      <a:pt x="4043" y="2159"/>
                      <a:pt x="5745" y="1"/>
                    </a:cubicBezTo>
                    <a:lnTo>
                      <a:pt x="5988" y="153"/>
                    </a:lnTo>
                    <a:cubicBezTo>
                      <a:pt x="5988" y="153"/>
                      <a:pt x="5411" y="973"/>
                      <a:pt x="5107" y="2219"/>
                    </a:cubicBezTo>
                    <a:cubicBezTo>
                      <a:pt x="5107" y="2219"/>
                      <a:pt x="5502" y="1824"/>
                      <a:pt x="6292" y="1642"/>
                    </a:cubicBezTo>
                    <a:lnTo>
                      <a:pt x="6292" y="1916"/>
                    </a:lnTo>
                    <a:cubicBezTo>
                      <a:pt x="6049" y="2007"/>
                      <a:pt x="5867" y="2098"/>
                      <a:pt x="5684" y="2219"/>
                    </a:cubicBezTo>
                    <a:cubicBezTo>
                      <a:pt x="5684" y="2219"/>
                      <a:pt x="6262" y="2523"/>
                      <a:pt x="6566" y="3192"/>
                    </a:cubicBezTo>
                    <a:lnTo>
                      <a:pt x="6353" y="3253"/>
                    </a:lnTo>
                    <a:cubicBezTo>
                      <a:pt x="6019" y="2645"/>
                      <a:pt x="5471" y="2402"/>
                      <a:pt x="5471" y="2402"/>
                    </a:cubicBezTo>
                    <a:lnTo>
                      <a:pt x="5684" y="2219"/>
                    </a:lnTo>
                    <a:cubicBezTo>
                      <a:pt x="5593" y="2280"/>
                      <a:pt x="5532" y="2341"/>
                      <a:pt x="5471" y="2402"/>
                    </a:cubicBezTo>
                    <a:cubicBezTo>
                      <a:pt x="5107" y="2706"/>
                      <a:pt x="4955" y="3010"/>
                      <a:pt x="4955" y="3040"/>
                    </a:cubicBezTo>
                    <a:cubicBezTo>
                      <a:pt x="4864" y="3709"/>
                      <a:pt x="4894" y="4438"/>
                      <a:pt x="5137" y="5229"/>
                    </a:cubicBezTo>
                    <a:lnTo>
                      <a:pt x="5107" y="5229"/>
                    </a:lnTo>
                    <a:cubicBezTo>
                      <a:pt x="5593" y="5654"/>
                      <a:pt x="6019" y="6232"/>
                      <a:pt x="6414" y="6961"/>
                    </a:cubicBezTo>
                    <a:cubicBezTo>
                      <a:pt x="8268" y="5502"/>
                      <a:pt x="10791" y="5563"/>
                      <a:pt x="10791" y="5563"/>
                    </a:cubicBezTo>
                    <a:cubicBezTo>
                      <a:pt x="10791" y="5563"/>
                      <a:pt x="13314" y="5502"/>
                      <a:pt x="15198" y="6961"/>
                    </a:cubicBezTo>
                    <a:cubicBezTo>
                      <a:pt x="15563" y="6232"/>
                      <a:pt x="16019" y="5654"/>
                      <a:pt x="16475" y="5229"/>
                    </a:cubicBezTo>
                    <a:lnTo>
                      <a:pt x="16475" y="5229"/>
                    </a:lnTo>
                    <a:cubicBezTo>
                      <a:pt x="16687" y="4438"/>
                      <a:pt x="16718" y="3709"/>
                      <a:pt x="16657" y="3040"/>
                    </a:cubicBezTo>
                    <a:cubicBezTo>
                      <a:pt x="16657" y="3010"/>
                      <a:pt x="16505" y="2706"/>
                      <a:pt x="16140" y="2402"/>
                    </a:cubicBezTo>
                    <a:cubicBezTo>
                      <a:pt x="16080" y="2341"/>
                      <a:pt x="15988" y="2280"/>
                      <a:pt x="15897" y="2219"/>
                    </a:cubicBezTo>
                    <a:lnTo>
                      <a:pt x="16140" y="2402"/>
                    </a:lnTo>
                    <a:cubicBezTo>
                      <a:pt x="16140" y="2402"/>
                      <a:pt x="15593" y="2645"/>
                      <a:pt x="15259" y="3253"/>
                    </a:cubicBezTo>
                    <a:lnTo>
                      <a:pt x="15046" y="3192"/>
                    </a:lnTo>
                    <a:cubicBezTo>
                      <a:pt x="15320" y="2523"/>
                      <a:pt x="15897" y="2219"/>
                      <a:pt x="15897" y="2219"/>
                    </a:cubicBezTo>
                    <a:cubicBezTo>
                      <a:pt x="15745" y="2098"/>
                      <a:pt x="15532" y="2007"/>
                      <a:pt x="15320" y="1916"/>
                    </a:cubicBezTo>
                    <a:lnTo>
                      <a:pt x="15320" y="1642"/>
                    </a:lnTo>
                    <a:cubicBezTo>
                      <a:pt x="16080" y="1824"/>
                      <a:pt x="16505" y="2219"/>
                      <a:pt x="16505" y="2219"/>
                    </a:cubicBezTo>
                    <a:cubicBezTo>
                      <a:pt x="16201" y="973"/>
                      <a:pt x="15593" y="153"/>
                      <a:pt x="15593" y="153"/>
                    </a:cubicBezTo>
                    <a:lnTo>
                      <a:pt x="15867" y="1"/>
                    </a:lnTo>
                    <a:cubicBezTo>
                      <a:pt x="17539" y="2159"/>
                      <a:pt x="17174" y="4682"/>
                      <a:pt x="17174" y="4682"/>
                    </a:cubicBezTo>
                    <a:lnTo>
                      <a:pt x="17174" y="4682"/>
                    </a:lnTo>
                    <a:cubicBezTo>
                      <a:pt x="17235" y="4651"/>
                      <a:pt x="17295" y="4621"/>
                      <a:pt x="17326" y="4590"/>
                    </a:cubicBezTo>
                    <a:lnTo>
                      <a:pt x="17326" y="4590"/>
                    </a:lnTo>
                    <a:cubicBezTo>
                      <a:pt x="18754" y="2736"/>
                      <a:pt x="18602" y="153"/>
                      <a:pt x="18602" y="153"/>
                    </a:cubicBezTo>
                    <a:lnTo>
                      <a:pt x="18967" y="153"/>
                    </a:lnTo>
                    <a:cubicBezTo>
                      <a:pt x="18967" y="153"/>
                      <a:pt x="19028" y="1064"/>
                      <a:pt x="18876" y="2128"/>
                    </a:cubicBezTo>
                    <a:cubicBezTo>
                      <a:pt x="19301" y="1824"/>
                      <a:pt x="20031" y="1581"/>
                      <a:pt x="20031" y="1581"/>
                    </a:cubicBezTo>
                    <a:lnTo>
                      <a:pt x="20092" y="1855"/>
                    </a:lnTo>
                    <a:cubicBezTo>
                      <a:pt x="20092" y="1855"/>
                      <a:pt x="19271" y="2159"/>
                      <a:pt x="18785" y="2645"/>
                    </a:cubicBezTo>
                    <a:lnTo>
                      <a:pt x="18785" y="2615"/>
                    </a:lnTo>
                    <a:cubicBezTo>
                      <a:pt x="18694" y="3162"/>
                      <a:pt x="18481" y="3709"/>
                      <a:pt x="18207" y="4134"/>
                    </a:cubicBezTo>
                    <a:cubicBezTo>
                      <a:pt x="19332" y="3739"/>
                      <a:pt x="20244" y="3861"/>
                      <a:pt x="20244" y="3861"/>
                    </a:cubicBezTo>
                    <a:lnTo>
                      <a:pt x="20244" y="4317"/>
                    </a:lnTo>
                    <a:cubicBezTo>
                      <a:pt x="20244" y="4317"/>
                      <a:pt x="18420" y="4134"/>
                      <a:pt x="16839" y="6049"/>
                    </a:cubicBezTo>
                    <a:cubicBezTo>
                      <a:pt x="16870" y="6049"/>
                      <a:pt x="17417" y="6171"/>
                      <a:pt x="17994" y="6475"/>
                    </a:cubicBezTo>
                    <a:cubicBezTo>
                      <a:pt x="18602" y="6809"/>
                      <a:pt x="19393" y="6748"/>
                      <a:pt x="19393" y="6748"/>
                    </a:cubicBezTo>
                    <a:lnTo>
                      <a:pt x="19393" y="7083"/>
                    </a:lnTo>
                    <a:cubicBezTo>
                      <a:pt x="19393" y="7083"/>
                      <a:pt x="18572" y="7296"/>
                      <a:pt x="17842" y="7022"/>
                    </a:cubicBezTo>
                    <a:cubicBezTo>
                      <a:pt x="17083" y="6748"/>
                      <a:pt x="16353" y="6748"/>
                      <a:pt x="16323" y="6748"/>
                    </a:cubicBezTo>
                    <a:cubicBezTo>
                      <a:pt x="16171" y="6992"/>
                      <a:pt x="16019" y="7296"/>
                      <a:pt x="15867" y="7599"/>
                    </a:cubicBezTo>
                    <a:cubicBezTo>
                      <a:pt x="15867" y="7599"/>
                      <a:pt x="16171" y="7964"/>
                      <a:pt x="16323" y="8207"/>
                    </a:cubicBezTo>
                    <a:cubicBezTo>
                      <a:pt x="16383" y="8329"/>
                      <a:pt x="16444" y="8420"/>
                      <a:pt x="16535" y="8542"/>
                    </a:cubicBezTo>
                    <a:cubicBezTo>
                      <a:pt x="16535" y="8542"/>
                      <a:pt x="17539" y="8815"/>
                      <a:pt x="18694" y="9575"/>
                    </a:cubicBezTo>
                    <a:lnTo>
                      <a:pt x="18694" y="9575"/>
                    </a:lnTo>
                    <a:cubicBezTo>
                      <a:pt x="20001" y="9454"/>
                      <a:pt x="20943" y="7751"/>
                      <a:pt x="20943" y="7751"/>
                    </a:cubicBezTo>
                    <a:lnTo>
                      <a:pt x="21095" y="8147"/>
                    </a:lnTo>
                    <a:cubicBezTo>
                      <a:pt x="21095" y="8147"/>
                      <a:pt x="21034" y="8238"/>
                      <a:pt x="20943" y="8390"/>
                    </a:cubicBezTo>
                    <a:cubicBezTo>
                      <a:pt x="20852" y="8542"/>
                      <a:pt x="20730" y="8724"/>
                      <a:pt x="20578" y="8937"/>
                    </a:cubicBezTo>
                    <a:cubicBezTo>
                      <a:pt x="21186" y="9028"/>
                      <a:pt x="21612" y="9575"/>
                      <a:pt x="21612" y="9575"/>
                    </a:cubicBezTo>
                    <a:lnTo>
                      <a:pt x="21399" y="9788"/>
                    </a:lnTo>
                    <a:cubicBezTo>
                      <a:pt x="21399" y="9788"/>
                      <a:pt x="20821" y="9271"/>
                      <a:pt x="20305" y="9302"/>
                    </a:cubicBezTo>
                    <a:cubicBezTo>
                      <a:pt x="20031" y="9606"/>
                      <a:pt x="19697" y="9879"/>
                      <a:pt x="19362" y="10031"/>
                    </a:cubicBezTo>
                    <a:close/>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6934225" y="-1057500"/>
                <a:ext cx="110200" cy="88175"/>
              </a:xfrm>
              <a:custGeom>
                <a:rect b="b" l="l" r="r" t="t"/>
                <a:pathLst>
                  <a:path extrusionOk="0" fill="none" h="3527" w="4408">
                    <a:moveTo>
                      <a:pt x="1" y="244"/>
                    </a:moveTo>
                    <a:cubicBezTo>
                      <a:pt x="1" y="244"/>
                      <a:pt x="2706" y="1"/>
                      <a:pt x="440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6934225" y="-1073450"/>
                <a:ext cx="126925" cy="88925"/>
              </a:xfrm>
              <a:custGeom>
                <a:rect b="b" l="l" r="r" t="t"/>
                <a:pathLst>
                  <a:path extrusionOk="0" fill="none" h="3557" w="5077">
                    <a:moveTo>
                      <a:pt x="1" y="426"/>
                    </a:moveTo>
                    <a:cubicBezTo>
                      <a:pt x="1" y="426"/>
                      <a:pt x="3253" y="0"/>
                      <a:pt x="5077"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6961575" y="-1155525"/>
                <a:ext cx="24350" cy="100325"/>
              </a:xfrm>
              <a:custGeom>
                <a:rect b="b" l="l" r="r" t="t"/>
                <a:pathLst>
                  <a:path extrusionOk="0" fill="none" h="4013" w="974">
                    <a:moveTo>
                      <a:pt x="214" y="1"/>
                    </a:moveTo>
                    <a:cubicBezTo>
                      <a:pt x="214" y="1"/>
                      <a:pt x="1" y="2523"/>
                      <a:pt x="974"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6972225" y="-1155525"/>
                <a:ext cx="35725" cy="110975"/>
              </a:xfrm>
              <a:custGeom>
                <a:rect b="b" l="l" r="r" t="t"/>
                <a:pathLst>
                  <a:path extrusionOk="0" fill="none" h="4439" w="1429">
                    <a:moveTo>
                      <a:pt x="152" y="1"/>
                    </a:moveTo>
                    <a:cubicBezTo>
                      <a:pt x="152" y="1"/>
                      <a:pt x="0" y="2584"/>
                      <a:pt x="1429"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7002625" y="-1159325"/>
                <a:ext cx="41800" cy="117050"/>
              </a:xfrm>
              <a:custGeom>
                <a:rect b="b" l="l" r="r" t="t"/>
                <a:pathLst>
                  <a:path extrusionOk="0" fill="none" h="4682" w="1672">
                    <a:moveTo>
                      <a:pt x="365" y="4682"/>
                    </a:moveTo>
                    <a:cubicBezTo>
                      <a:pt x="365" y="4682"/>
                      <a:pt x="0" y="2159"/>
                      <a:pt x="1672"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7009450" y="-1155525"/>
                <a:ext cx="41825" cy="127700"/>
              </a:xfrm>
              <a:custGeom>
                <a:rect b="b" l="l" r="r" t="t"/>
                <a:pathLst>
                  <a:path extrusionOk="0" fill="none" h="5108" w="1673">
                    <a:moveTo>
                      <a:pt x="1673" y="1"/>
                    </a:moveTo>
                    <a:cubicBezTo>
                      <a:pt x="1673" y="1"/>
                      <a:pt x="1" y="2311"/>
                      <a:pt x="791"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7028450" y="-1118300"/>
                <a:ext cx="29675" cy="14475"/>
              </a:xfrm>
              <a:custGeom>
                <a:rect b="b" l="l" r="r" t="t"/>
                <a:pathLst>
                  <a:path extrusionOk="0" fill="none" h="579" w="1187">
                    <a:moveTo>
                      <a:pt x="1" y="578"/>
                    </a:moveTo>
                    <a:cubicBezTo>
                      <a:pt x="1" y="578"/>
                      <a:pt x="426" y="183"/>
                      <a:pt x="1186"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7024650" y="-1110700"/>
                <a:ext cx="33475" cy="27400"/>
              </a:xfrm>
              <a:custGeom>
                <a:rect b="b" l="l" r="r" t="t"/>
                <a:pathLst>
                  <a:path extrusionOk="0" fill="none" h="1096" w="1339">
                    <a:moveTo>
                      <a:pt x="1" y="1095"/>
                    </a:moveTo>
                    <a:cubicBezTo>
                      <a:pt x="1" y="1095"/>
                      <a:pt x="396" y="274"/>
                      <a:pt x="1338"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7043650" y="-1103850"/>
                <a:ext cx="21300" cy="24350"/>
              </a:xfrm>
              <a:custGeom>
                <a:rect b="b" l="l" r="r" t="t"/>
                <a:pathLst>
                  <a:path extrusionOk="0" fill="none" h="974" w="852">
                    <a:moveTo>
                      <a:pt x="1" y="0"/>
                    </a:moveTo>
                    <a:cubicBezTo>
                      <a:pt x="1" y="0"/>
                      <a:pt x="578" y="304"/>
                      <a:pt x="852"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7037575" y="-1099300"/>
                <a:ext cx="22050" cy="21300"/>
              </a:xfrm>
              <a:custGeom>
                <a:rect b="b" l="l" r="r" t="t"/>
                <a:pathLst>
                  <a:path extrusionOk="0" fill="none" h="852" w="882">
                    <a:moveTo>
                      <a:pt x="0" y="1"/>
                    </a:moveTo>
                    <a:cubicBezTo>
                      <a:pt x="0" y="1"/>
                      <a:pt x="548" y="244"/>
                      <a:pt x="882"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6940300" y="-1119800"/>
                <a:ext cx="28150" cy="13700"/>
              </a:xfrm>
              <a:custGeom>
                <a:rect b="b" l="l" r="r" t="t"/>
                <a:pathLst>
                  <a:path extrusionOk="0" fill="none" h="548" w="1126">
                    <a:moveTo>
                      <a:pt x="1" y="0"/>
                    </a:moveTo>
                    <a:cubicBezTo>
                      <a:pt x="1" y="0"/>
                      <a:pt x="730" y="243"/>
                      <a:pt x="1125" y="54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6938025" y="-1112975"/>
                <a:ext cx="33475" cy="19775"/>
              </a:xfrm>
              <a:custGeom>
                <a:rect b="b" l="l" r="r" t="t"/>
                <a:pathLst>
                  <a:path extrusionOk="0" fill="none" h="791" w="1339">
                    <a:moveTo>
                      <a:pt x="1" y="1"/>
                    </a:moveTo>
                    <a:cubicBezTo>
                      <a:pt x="1" y="1"/>
                      <a:pt x="852" y="305"/>
                      <a:pt x="1338" y="79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6956275" y="-1008100"/>
                <a:ext cx="63075" cy="19025"/>
              </a:xfrm>
              <a:custGeom>
                <a:rect b="b" l="l" r="r" t="t"/>
                <a:pathLst>
                  <a:path extrusionOk="0" fill="none" h="761" w="2523">
                    <a:moveTo>
                      <a:pt x="2523" y="0"/>
                    </a:moveTo>
                    <a:cubicBezTo>
                      <a:pt x="2523" y="0"/>
                      <a:pt x="1976" y="152"/>
                      <a:pt x="1368" y="456"/>
                    </a:cubicBezTo>
                    <a:cubicBezTo>
                      <a:pt x="790" y="760"/>
                      <a:pt x="0" y="699"/>
                      <a:pt x="0"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6956275" y="-990625"/>
                <a:ext cx="76000" cy="13700"/>
              </a:xfrm>
              <a:custGeom>
                <a:rect b="b" l="l" r="r" t="t"/>
                <a:pathLst>
                  <a:path extrusionOk="0" fill="none" h="548" w="3040">
                    <a:moveTo>
                      <a:pt x="0" y="365"/>
                    </a:moveTo>
                    <a:cubicBezTo>
                      <a:pt x="0" y="365"/>
                      <a:pt x="821" y="548"/>
                      <a:pt x="1550" y="274"/>
                    </a:cubicBezTo>
                    <a:cubicBezTo>
                      <a:pt x="2280" y="0"/>
                      <a:pt x="3040" y="0"/>
                      <a:pt x="304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6906875" y="-945800"/>
                <a:ext cx="120850" cy="90450"/>
              </a:xfrm>
              <a:custGeom>
                <a:rect b="b" l="l" r="r" t="t"/>
                <a:pathLst>
                  <a:path extrusionOk="0" fill="none" h="3618" w="4834">
                    <a:moveTo>
                      <a:pt x="4833" y="1"/>
                    </a:moveTo>
                    <a:cubicBezTo>
                      <a:pt x="4833" y="1"/>
                      <a:pt x="1824" y="852"/>
                      <a:pt x="0"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6913700" y="-916925"/>
                <a:ext cx="95775" cy="65375"/>
              </a:xfrm>
              <a:custGeom>
                <a:rect b="b" l="l" r="r" t="t"/>
                <a:pathLst>
                  <a:path extrusionOk="0" fill="none" h="2615" w="3831">
                    <a:moveTo>
                      <a:pt x="3831" y="1"/>
                    </a:moveTo>
                    <a:cubicBezTo>
                      <a:pt x="3831" y="1"/>
                      <a:pt x="1673" y="366"/>
                      <a:pt x="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6917500" y="-965550"/>
                <a:ext cx="56275" cy="45625"/>
              </a:xfrm>
              <a:custGeom>
                <a:rect b="b" l="l" r="r" t="t"/>
                <a:pathLst>
                  <a:path extrusionOk="0" fill="none" h="1825" w="2251">
                    <a:moveTo>
                      <a:pt x="1" y="0"/>
                    </a:moveTo>
                    <a:cubicBezTo>
                      <a:pt x="1" y="0"/>
                      <a:pt x="943" y="1703"/>
                      <a:pt x="2250" y="1824"/>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6913700" y="-955675"/>
                <a:ext cx="43350" cy="47150"/>
              </a:xfrm>
              <a:custGeom>
                <a:rect b="b" l="l" r="r" t="t"/>
                <a:pathLst>
                  <a:path extrusionOk="0" fill="none" h="1886" w="1734">
                    <a:moveTo>
                      <a:pt x="1" y="1"/>
                    </a:moveTo>
                    <a:cubicBezTo>
                      <a:pt x="1" y="1"/>
                      <a:pt x="791" y="1520"/>
                      <a:pt x="1733" y="188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6900800" y="-935150"/>
                <a:ext cx="25850" cy="15225"/>
              </a:xfrm>
              <a:custGeom>
                <a:rect b="b" l="l" r="r" t="t"/>
                <a:pathLst>
                  <a:path extrusionOk="0" fill="none" h="609" w="1034">
                    <a:moveTo>
                      <a:pt x="0" y="608"/>
                    </a:moveTo>
                    <a:cubicBezTo>
                      <a:pt x="0" y="608"/>
                      <a:pt x="426" y="91"/>
                      <a:pt x="1034"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6905350" y="-926800"/>
                <a:ext cx="28150" cy="12175"/>
              </a:xfrm>
              <a:custGeom>
                <a:rect b="b" l="l" r="r" t="t"/>
                <a:pathLst>
                  <a:path extrusionOk="0" fill="none" h="487" w="1126">
                    <a:moveTo>
                      <a:pt x="1" y="487"/>
                    </a:moveTo>
                    <a:cubicBezTo>
                      <a:pt x="1" y="487"/>
                      <a:pt x="608" y="1"/>
                      <a:pt x="1125"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6934225" y="-832575"/>
                <a:ext cx="19025" cy="39550"/>
              </a:xfrm>
              <a:custGeom>
                <a:rect b="b" l="l" r="r" t="t"/>
                <a:pathLst>
                  <a:path extrusionOk="0" fill="none" h="1582" w="761">
                    <a:moveTo>
                      <a:pt x="761" y="1"/>
                    </a:moveTo>
                    <a:cubicBezTo>
                      <a:pt x="761" y="1"/>
                      <a:pt x="548" y="943"/>
                      <a:pt x="1" y="158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6940300" y="-843200"/>
                <a:ext cx="25875" cy="56250"/>
              </a:xfrm>
              <a:custGeom>
                <a:rect b="b" l="l" r="r" t="t"/>
                <a:pathLst>
                  <a:path extrusionOk="0" fill="none" h="2250" w="1035">
                    <a:moveTo>
                      <a:pt x="1034" y="0"/>
                    </a:moveTo>
                    <a:cubicBezTo>
                      <a:pt x="1034" y="0"/>
                      <a:pt x="882" y="1277"/>
                      <a:pt x="1" y="224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6982100" y="-866000"/>
                <a:ext cx="10675" cy="51700"/>
              </a:xfrm>
              <a:custGeom>
                <a:rect b="b" l="l" r="r" t="t"/>
                <a:pathLst>
                  <a:path extrusionOk="0" fill="none" h="2068" w="427">
                    <a:moveTo>
                      <a:pt x="244" y="0"/>
                    </a:moveTo>
                    <a:cubicBezTo>
                      <a:pt x="244" y="0"/>
                      <a:pt x="1" y="1064"/>
                      <a:pt x="426"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6992750" y="-886525"/>
                <a:ext cx="10650" cy="65375"/>
              </a:xfrm>
              <a:custGeom>
                <a:rect b="b" l="l" r="r" t="t"/>
                <a:pathLst>
                  <a:path extrusionOk="0" fill="none" h="2615" w="426">
                    <a:moveTo>
                      <a:pt x="426" y="1"/>
                    </a:moveTo>
                    <a:cubicBezTo>
                      <a:pt x="426" y="1"/>
                      <a:pt x="0" y="1490"/>
                      <a:pt x="304"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7024650" y="-915400"/>
                <a:ext cx="35750" cy="78300"/>
              </a:xfrm>
              <a:custGeom>
                <a:rect b="b" l="l" r="r" t="t"/>
                <a:pathLst>
                  <a:path extrusionOk="0" fill="none" h="3132" w="1430">
                    <a:moveTo>
                      <a:pt x="31" y="1"/>
                    </a:moveTo>
                    <a:cubicBezTo>
                      <a:pt x="31" y="1"/>
                      <a:pt x="1" y="2098"/>
                      <a:pt x="1429"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7032250" y="-932875"/>
                <a:ext cx="34225" cy="88175"/>
              </a:xfrm>
              <a:custGeom>
                <a:rect b="b" l="l" r="r" t="t"/>
                <a:pathLst>
                  <a:path extrusionOk="0" fill="none" h="3527" w="1369">
                    <a:moveTo>
                      <a:pt x="335" y="0"/>
                    </a:moveTo>
                    <a:cubicBezTo>
                      <a:pt x="335" y="0"/>
                      <a:pt x="1" y="2523"/>
                      <a:pt x="1368"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7022375" y="-866000"/>
                <a:ext cx="14475" cy="32700"/>
              </a:xfrm>
              <a:custGeom>
                <a:rect b="b" l="l" r="r" t="t"/>
                <a:pathLst>
                  <a:path extrusionOk="0" fill="none" h="1308" w="579">
                    <a:moveTo>
                      <a:pt x="578" y="0"/>
                    </a:moveTo>
                    <a:cubicBezTo>
                      <a:pt x="578" y="0"/>
                      <a:pt x="487" y="760"/>
                      <a:pt x="1"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
              <p:cNvSpPr/>
              <p:nvPr/>
            </p:nvSpPr>
            <p:spPr>
              <a:xfrm>
                <a:off x="7027700" y="-851575"/>
                <a:ext cx="17500" cy="22075"/>
              </a:xfrm>
              <a:custGeom>
                <a:rect b="b" l="l" r="r" t="t"/>
                <a:pathLst>
                  <a:path extrusionOk="0" fill="none" h="883" w="700">
                    <a:moveTo>
                      <a:pt x="699" y="1"/>
                    </a:moveTo>
                    <a:cubicBezTo>
                      <a:pt x="699" y="1"/>
                      <a:pt x="426" y="578"/>
                      <a:pt x="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
              <p:cNvSpPr/>
              <p:nvPr/>
            </p:nvSpPr>
            <p:spPr>
              <a:xfrm>
                <a:off x="7040625" y="-902475"/>
                <a:ext cx="34200" cy="19025"/>
              </a:xfrm>
              <a:custGeom>
                <a:rect b="b" l="l" r="r" t="t"/>
                <a:pathLst>
                  <a:path extrusionOk="0" fill="none" h="761" w="1368">
                    <a:moveTo>
                      <a:pt x="0" y="0"/>
                    </a:moveTo>
                    <a:cubicBezTo>
                      <a:pt x="0" y="0"/>
                      <a:pt x="517" y="730"/>
                      <a:pt x="1368"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a:off x="7042900" y="-884250"/>
                <a:ext cx="31925" cy="9900"/>
              </a:xfrm>
              <a:custGeom>
                <a:rect b="b" l="l" r="r" t="t"/>
                <a:pathLst>
                  <a:path extrusionOk="0" fill="none" h="396" w="1277">
                    <a:moveTo>
                      <a:pt x="0" y="1"/>
                    </a:moveTo>
                    <a:cubicBezTo>
                      <a:pt x="0" y="1"/>
                      <a:pt x="608" y="396"/>
                      <a:pt x="1277"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6917500" y="-1021025"/>
                <a:ext cx="506875" cy="193050"/>
              </a:xfrm>
              <a:custGeom>
                <a:rect b="b" l="l" r="r" t="t"/>
                <a:pathLst>
                  <a:path extrusionOk="0" fill="none" h="7722" w="20275">
                    <a:moveTo>
                      <a:pt x="1" y="7721"/>
                    </a:moveTo>
                    <a:cubicBezTo>
                      <a:pt x="2037" y="6900"/>
                      <a:pt x="2889" y="5411"/>
                      <a:pt x="4621" y="2675"/>
                    </a:cubicBezTo>
                    <a:cubicBezTo>
                      <a:pt x="5655" y="1095"/>
                      <a:pt x="7357" y="457"/>
                      <a:pt x="8603" y="213"/>
                    </a:cubicBezTo>
                    <a:cubicBezTo>
                      <a:pt x="9636" y="1"/>
                      <a:pt x="10670" y="1"/>
                      <a:pt x="11673" y="213"/>
                    </a:cubicBezTo>
                    <a:cubicBezTo>
                      <a:pt x="12919" y="457"/>
                      <a:pt x="14652" y="1095"/>
                      <a:pt x="15655" y="2675"/>
                    </a:cubicBezTo>
                    <a:cubicBezTo>
                      <a:pt x="17387" y="5381"/>
                      <a:pt x="18238" y="6900"/>
                      <a:pt x="20275" y="772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6923600" y="-989100"/>
                <a:ext cx="494700" cy="171750"/>
              </a:xfrm>
              <a:custGeom>
                <a:rect b="b" l="l" r="r" t="t"/>
                <a:pathLst>
                  <a:path extrusionOk="0" fill="none" h="6870" w="19788">
                    <a:moveTo>
                      <a:pt x="0" y="6870"/>
                    </a:moveTo>
                    <a:cubicBezTo>
                      <a:pt x="0" y="6870"/>
                      <a:pt x="1459" y="6626"/>
                      <a:pt x="3192" y="4104"/>
                    </a:cubicBezTo>
                    <a:cubicBezTo>
                      <a:pt x="4590" y="2128"/>
                      <a:pt x="5988" y="760"/>
                      <a:pt x="8055" y="274"/>
                    </a:cubicBezTo>
                    <a:cubicBezTo>
                      <a:pt x="9271" y="0"/>
                      <a:pt x="10517" y="0"/>
                      <a:pt x="11733" y="274"/>
                    </a:cubicBezTo>
                    <a:cubicBezTo>
                      <a:pt x="13800" y="760"/>
                      <a:pt x="15228" y="2128"/>
                      <a:pt x="16596" y="4104"/>
                    </a:cubicBezTo>
                    <a:cubicBezTo>
                      <a:pt x="18329" y="6626"/>
                      <a:pt x="19788" y="6870"/>
                      <a:pt x="19788" y="687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7297450" y="-1057500"/>
                <a:ext cx="110225" cy="88175"/>
              </a:xfrm>
              <a:custGeom>
                <a:rect b="b" l="l" r="r" t="t"/>
                <a:pathLst>
                  <a:path extrusionOk="0" fill="none" h="3527" w="4409">
                    <a:moveTo>
                      <a:pt x="4408" y="244"/>
                    </a:moveTo>
                    <a:cubicBezTo>
                      <a:pt x="4408" y="244"/>
                      <a:pt x="1703" y="1"/>
                      <a:pt x="1"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p:nvPr/>
            </p:nvSpPr>
            <p:spPr>
              <a:xfrm>
                <a:off x="7280750" y="-1073450"/>
                <a:ext cx="126925" cy="88925"/>
              </a:xfrm>
              <a:custGeom>
                <a:rect b="b" l="l" r="r" t="t"/>
                <a:pathLst>
                  <a:path extrusionOk="0" fill="none" h="3557" w="5077">
                    <a:moveTo>
                      <a:pt x="5076" y="426"/>
                    </a:moveTo>
                    <a:cubicBezTo>
                      <a:pt x="5076" y="426"/>
                      <a:pt x="1824" y="0"/>
                      <a:pt x="0" y="355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
              <p:cNvSpPr/>
              <p:nvPr/>
            </p:nvSpPr>
            <p:spPr>
              <a:xfrm>
                <a:off x="7355975" y="-1155525"/>
                <a:ext cx="24325" cy="100325"/>
              </a:xfrm>
              <a:custGeom>
                <a:rect b="b" l="l" r="r" t="t"/>
                <a:pathLst>
                  <a:path extrusionOk="0" fill="none" h="4013" w="973">
                    <a:moveTo>
                      <a:pt x="760" y="1"/>
                    </a:moveTo>
                    <a:cubicBezTo>
                      <a:pt x="760" y="1"/>
                      <a:pt x="973" y="2523"/>
                      <a:pt x="0" y="401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
              <p:cNvSpPr/>
              <p:nvPr/>
            </p:nvSpPr>
            <p:spPr>
              <a:xfrm>
                <a:off x="7333925" y="-1155525"/>
                <a:ext cx="35750" cy="110975"/>
              </a:xfrm>
              <a:custGeom>
                <a:rect b="b" l="l" r="r" t="t"/>
                <a:pathLst>
                  <a:path extrusionOk="0" fill="none" h="4439" w="1430">
                    <a:moveTo>
                      <a:pt x="1277" y="1"/>
                    </a:moveTo>
                    <a:cubicBezTo>
                      <a:pt x="1277" y="1"/>
                      <a:pt x="1429" y="2584"/>
                      <a:pt x="1" y="443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7297450" y="-1159325"/>
                <a:ext cx="42575" cy="117050"/>
              </a:xfrm>
              <a:custGeom>
                <a:rect b="b" l="l" r="r" t="t"/>
                <a:pathLst>
                  <a:path extrusionOk="0" fill="none" h="4682" w="1703">
                    <a:moveTo>
                      <a:pt x="1308" y="4682"/>
                    </a:moveTo>
                    <a:cubicBezTo>
                      <a:pt x="1308" y="4682"/>
                      <a:pt x="1703" y="2159"/>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7291375" y="-1155525"/>
                <a:ext cx="41825" cy="127700"/>
              </a:xfrm>
              <a:custGeom>
                <a:rect b="b" l="l" r="r" t="t"/>
                <a:pathLst>
                  <a:path extrusionOk="0" fill="none" h="5108" w="1673">
                    <a:moveTo>
                      <a:pt x="1" y="1"/>
                    </a:moveTo>
                    <a:cubicBezTo>
                      <a:pt x="1" y="1"/>
                      <a:pt x="1672" y="2311"/>
                      <a:pt x="852" y="51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7283775" y="-1118300"/>
                <a:ext cx="29675" cy="14475"/>
              </a:xfrm>
              <a:custGeom>
                <a:rect b="b" l="l" r="r" t="t"/>
                <a:pathLst>
                  <a:path extrusionOk="0" fill="none" h="579" w="1187">
                    <a:moveTo>
                      <a:pt x="1186" y="578"/>
                    </a:moveTo>
                    <a:cubicBezTo>
                      <a:pt x="1186" y="578"/>
                      <a:pt x="791" y="183"/>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7283775" y="-1110700"/>
                <a:ext cx="33475" cy="27400"/>
              </a:xfrm>
              <a:custGeom>
                <a:rect b="b" l="l" r="r" t="t"/>
                <a:pathLst>
                  <a:path extrusionOk="0" fill="none" h="1096" w="1339">
                    <a:moveTo>
                      <a:pt x="1338" y="1095"/>
                    </a:moveTo>
                    <a:cubicBezTo>
                      <a:pt x="1338" y="1095"/>
                      <a:pt x="943" y="274"/>
                      <a:pt x="1" y="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a:off x="7276950" y="-1103850"/>
                <a:ext cx="22050" cy="24350"/>
              </a:xfrm>
              <a:custGeom>
                <a:rect b="b" l="l" r="r" t="t"/>
                <a:pathLst>
                  <a:path extrusionOk="0" fill="none" h="974" w="882">
                    <a:moveTo>
                      <a:pt x="882" y="0"/>
                    </a:moveTo>
                    <a:cubicBezTo>
                      <a:pt x="882" y="0"/>
                      <a:pt x="304" y="304"/>
                      <a:pt x="0" y="973"/>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7282250" y="-1099300"/>
                <a:ext cx="22825" cy="21300"/>
              </a:xfrm>
              <a:custGeom>
                <a:rect b="b" l="l" r="r" t="t"/>
                <a:pathLst>
                  <a:path extrusionOk="0" fill="none" h="852" w="913">
                    <a:moveTo>
                      <a:pt x="913" y="1"/>
                    </a:moveTo>
                    <a:cubicBezTo>
                      <a:pt x="913" y="1"/>
                      <a:pt x="335" y="244"/>
                      <a:pt x="1" y="85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7322525" y="-1008100"/>
                <a:ext cx="63875" cy="19025"/>
              </a:xfrm>
              <a:custGeom>
                <a:rect b="b" l="l" r="r" t="t"/>
                <a:pathLst>
                  <a:path extrusionOk="0" fill="none" h="761" w="2555">
                    <a:moveTo>
                      <a:pt x="1" y="0"/>
                    </a:moveTo>
                    <a:cubicBezTo>
                      <a:pt x="1" y="0"/>
                      <a:pt x="548" y="152"/>
                      <a:pt x="1156" y="456"/>
                    </a:cubicBezTo>
                    <a:cubicBezTo>
                      <a:pt x="1733" y="760"/>
                      <a:pt x="2554" y="699"/>
                      <a:pt x="2554" y="699"/>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7309625" y="-990625"/>
                <a:ext cx="76775" cy="13700"/>
              </a:xfrm>
              <a:custGeom>
                <a:rect b="b" l="l" r="r" t="t"/>
                <a:pathLst>
                  <a:path extrusionOk="0" fill="none" h="548" w="3071">
                    <a:moveTo>
                      <a:pt x="3070" y="365"/>
                    </a:moveTo>
                    <a:cubicBezTo>
                      <a:pt x="3070" y="365"/>
                      <a:pt x="2219" y="548"/>
                      <a:pt x="1489" y="274"/>
                    </a:cubicBezTo>
                    <a:cubicBezTo>
                      <a:pt x="760" y="0"/>
                      <a:pt x="0" y="0"/>
                      <a:pt x="0" y="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7314175" y="-945800"/>
                <a:ext cx="120850" cy="90450"/>
              </a:xfrm>
              <a:custGeom>
                <a:rect b="b" l="l" r="r" t="t"/>
                <a:pathLst>
                  <a:path extrusionOk="0" fill="none" h="3618" w="4834">
                    <a:moveTo>
                      <a:pt x="0" y="1"/>
                    </a:moveTo>
                    <a:cubicBezTo>
                      <a:pt x="0" y="1"/>
                      <a:pt x="3010" y="852"/>
                      <a:pt x="4833" y="3618"/>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7332400" y="-916925"/>
                <a:ext cx="95775" cy="65375"/>
              </a:xfrm>
              <a:custGeom>
                <a:rect b="b" l="l" r="r" t="t"/>
                <a:pathLst>
                  <a:path extrusionOk="0" fill="none" h="2615" w="3831">
                    <a:moveTo>
                      <a:pt x="1" y="1"/>
                    </a:moveTo>
                    <a:cubicBezTo>
                      <a:pt x="1" y="1"/>
                      <a:pt x="2159" y="366"/>
                      <a:pt x="3831"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7349125" y="-866000"/>
                <a:ext cx="10675" cy="51700"/>
              </a:xfrm>
              <a:custGeom>
                <a:rect b="b" l="l" r="r" t="t"/>
                <a:pathLst>
                  <a:path extrusionOk="0" fill="none" h="2068" w="427">
                    <a:moveTo>
                      <a:pt x="183" y="0"/>
                    </a:moveTo>
                    <a:cubicBezTo>
                      <a:pt x="183" y="0"/>
                      <a:pt x="426" y="1064"/>
                      <a:pt x="1" y="206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7338500" y="-886525"/>
                <a:ext cx="10650" cy="65375"/>
              </a:xfrm>
              <a:custGeom>
                <a:rect b="b" l="l" r="r" t="t"/>
                <a:pathLst>
                  <a:path extrusionOk="0" fill="none" h="2615" w="426">
                    <a:moveTo>
                      <a:pt x="0" y="1"/>
                    </a:moveTo>
                    <a:cubicBezTo>
                      <a:pt x="0" y="1"/>
                      <a:pt x="426" y="1490"/>
                      <a:pt x="122" y="2615"/>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
              <p:cNvSpPr/>
              <p:nvPr/>
            </p:nvSpPr>
            <p:spPr>
              <a:xfrm>
                <a:off x="7282250" y="-915400"/>
                <a:ext cx="35000" cy="78300"/>
              </a:xfrm>
              <a:custGeom>
                <a:rect b="b" l="l" r="r" t="t"/>
                <a:pathLst>
                  <a:path extrusionOk="0" fill="none" h="3132" w="1400">
                    <a:moveTo>
                      <a:pt x="1369" y="1"/>
                    </a:moveTo>
                    <a:cubicBezTo>
                      <a:pt x="1369" y="1"/>
                      <a:pt x="1399" y="2098"/>
                      <a:pt x="1" y="3131"/>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a:off x="7275425" y="-932875"/>
                <a:ext cx="34225" cy="88175"/>
              </a:xfrm>
              <a:custGeom>
                <a:rect b="b" l="l" r="r" t="t"/>
                <a:pathLst>
                  <a:path extrusionOk="0" fill="none" h="3527" w="1369">
                    <a:moveTo>
                      <a:pt x="1034" y="0"/>
                    </a:moveTo>
                    <a:cubicBezTo>
                      <a:pt x="1034" y="0"/>
                      <a:pt x="1368" y="2523"/>
                      <a:pt x="0" y="352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7305050" y="-866000"/>
                <a:ext cx="14475" cy="32700"/>
              </a:xfrm>
              <a:custGeom>
                <a:rect b="b" l="l" r="r" t="t"/>
                <a:pathLst>
                  <a:path extrusionOk="0" fill="none" h="1308" w="579">
                    <a:moveTo>
                      <a:pt x="1" y="0"/>
                    </a:moveTo>
                    <a:cubicBezTo>
                      <a:pt x="1" y="0"/>
                      <a:pt x="92" y="760"/>
                      <a:pt x="578" y="1307"/>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7296700" y="-851575"/>
                <a:ext cx="18250" cy="22075"/>
              </a:xfrm>
              <a:custGeom>
                <a:rect b="b" l="l" r="r" t="t"/>
                <a:pathLst>
                  <a:path extrusionOk="0" fill="none" h="883" w="730">
                    <a:moveTo>
                      <a:pt x="0" y="1"/>
                    </a:moveTo>
                    <a:cubicBezTo>
                      <a:pt x="0" y="1"/>
                      <a:pt x="274" y="578"/>
                      <a:pt x="730" y="882"/>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7267050" y="-902475"/>
                <a:ext cx="35000" cy="19025"/>
              </a:xfrm>
              <a:custGeom>
                <a:rect b="b" l="l" r="r" t="t"/>
                <a:pathLst>
                  <a:path extrusionOk="0" fill="none" h="761" w="1400">
                    <a:moveTo>
                      <a:pt x="1399" y="0"/>
                    </a:moveTo>
                    <a:cubicBezTo>
                      <a:pt x="1399" y="0"/>
                      <a:pt x="852" y="730"/>
                      <a:pt x="1" y="760"/>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7267050" y="-884250"/>
                <a:ext cx="31950" cy="9900"/>
              </a:xfrm>
              <a:custGeom>
                <a:rect b="b" l="l" r="r" t="t"/>
                <a:pathLst>
                  <a:path extrusionOk="0" fill="none" h="396" w="1278">
                    <a:moveTo>
                      <a:pt x="1278" y="1"/>
                    </a:moveTo>
                    <a:cubicBezTo>
                      <a:pt x="1278" y="1"/>
                      <a:pt x="670" y="396"/>
                      <a:pt x="1" y="366"/>
                    </a:cubicBezTo>
                  </a:path>
                </a:pathLst>
              </a:custGeom>
              <a:noFill/>
              <a:ln cap="rnd" cmpd="sng" w="45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2" name="Google Shape;372;p5"/>
          <p:cNvGrpSpPr/>
          <p:nvPr/>
        </p:nvGrpSpPr>
        <p:grpSpPr>
          <a:xfrm flipH="1">
            <a:off x="160343" y="539510"/>
            <a:ext cx="404536" cy="527556"/>
            <a:chOff x="1525375" y="1706975"/>
            <a:chExt cx="104900" cy="136800"/>
          </a:xfrm>
        </p:grpSpPr>
        <p:sp>
          <p:nvSpPr>
            <p:cNvPr id="373" name="Google Shape;373;p5"/>
            <p:cNvSpPr/>
            <p:nvPr/>
          </p:nvSpPr>
          <p:spPr>
            <a:xfrm>
              <a:off x="1525375" y="1723700"/>
              <a:ext cx="104900" cy="120075"/>
            </a:xfrm>
            <a:custGeom>
              <a:rect b="b" l="l" r="r" t="t"/>
              <a:pathLst>
                <a:path extrusionOk="0" fill="none" h="4803" w="4196">
                  <a:moveTo>
                    <a:pt x="1" y="0"/>
                  </a:moveTo>
                  <a:cubicBezTo>
                    <a:pt x="1" y="0"/>
                    <a:pt x="3739" y="730"/>
                    <a:pt x="4195" y="4803"/>
                  </a:cubicBezTo>
                </a:path>
              </a:pathLst>
            </a:custGeom>
            <a:solidFill>
              <a:schemeClr val="lt1"/>
            </a:solid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1525375" y="1706975"/>
              <a:ext cx="37250" cy="54750"/>
            </a:xfrm>
            <a:custGeom>
              <a:rect b="b" l="l" r="r" t="t"/>
              <a:pathLst>
                <a:path extrusionOk="0" fill="none" h="2190" w="1490">
                  <a:moveTo>
                    <a:pt x="639" y="2189"/>
                  </a:moveTo>
                  <a:lnTo>
                    <a:pt x="1" y="669"/>
                  </a:lnTo>
                  <a:lnTo>
                    <a:pt x="1490" y="1"/>
                  </a:lnTo>
                </a:path>
              </a:pathLst>
            </a:custGeom>
            <a:noFill/>
            <a:ln cap="rnd" cmpd="sng" w="11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5" name="Shape 375"/>
        <p:cNvGrpSpPr/>
        <p:nvPr/>
      </p:nvGrpSpPr>
      <p:grpSpPr>
        <a:xfrm>
          <a:off x="0" y="0"/>
          <a:ext cx="0" cy="0"/>
          <a:chOff x="0" y="0"/>
          <a:chExt cx="0" cy="0"/>
        </a:xfrm>
      </p:grpSpPr>
      <p:grpSp>
        <p:nvGrpSpPr>
          <p:cNvPr id="376" name="Google Shape;376;p6"/>
          <p:cNvGrpSpPr/>
          <p:nvPr/>
        </p:nvGrpSpPr>
        <p:grpSpPr>
          <a:xfrm>
            <a:off x="-50" y="-727"/>
            <a:ext cx="9143642" cy="5145671"/>
            <a:chOff x="-50" y="-727"/>
            <a:chExt cx="9143642" cy="5145671"/>
          </a:xfrm>
        </p:grpSpPr>
        <p:grpSp>
          <p:nvGrpSpPr>
            <p:cNvPr id="377" name="Google Shape;377;p6"/>
            <p:cNvGrpSpPr/>
            <p:nvPr/>
          </p:nvGrpSpPr>
          <p:grpSpPr>
            <a:xfrm>
              <a:off x="-50" y="-2"/>
              <a:ext cx="9143642" cy="5144946"/>
              <a:chOff x="8022449" y="298175"/>
              <a:chExt cx="8440545" cy="4749327"/>
            </a:xfrm>
          </p:grpSpPr>
          <p:sp>
            <p:nvSpPr>
              <p:cNvPr id="378" name="Google Shape;378;p6"/>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6"/>
            <p:cNvGrpSpPr/>
            <p:nvPr/>
          </p:nvGrpSpPr>
          <p:grpSpPr>
            <a:xfrm>
              <a:off x="7450789" y="-727"/>
              <a:ext cx="1597001" cy="5144944"/>
              <a:chOff x="13181375" y="298175"/>
              <a:chExt cx="1474200" cy="4749325"/>
            </a:xfrm>
          </p:grpSpPr>
          <p:sp>
            <p:nvSpPr>
              <p:cNvPr id="427" name="Google Shape;427;p6"/>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4" name="Google Shape;434;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435" name="Google Shape;435;p6"/>
          <p:cNvGrpSpPr/>
          <p:nvPr/>
        </p:nvGrpSpPr>
        <p:grpSpPr>
          <a:xfrm flipH="1">
            <a:off x="-600737" y="-2470183"/>
            <a:ext cx="10180725" cy="9801530"/>
            <a:chOff x="1441842" y="-2470183"/>
            <a:chExt cx="10180725" cy="9801530"/>
          </a:xfrm>
        </p:grpSpPr>
        <p:sp>
          <p:nvSpPr>
            <p:cNvPr id="436" name="Google Shape;436;p6"/>
            <p:cNvSpPr/>
            <p:nvPr/>
          </p:nvSpPr>
          <p:spPr>
            <a:xfrm flipH="1" rot="-1522341">
              <a:off x="6123100" y="4719351"/>
              <a:ext cx="5435817" cy="1520717"/>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flipH="1" rot="8806150">
              <a:off x="1414068" y="-1105077"/>
              <a:ext cx="5435807" cy="1520714"/>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8" name="Shape 438"/>
        <p:cNvGrpSpPr/>
        <p:nvPr/>
      </p:nvGrpSpPr>
      <p:grpSpPr>
        <a:xfrm>
          <a:off x="0" y="0"/>
          <a:ext cx="0" cy="0"/>
          <a:chOff x="0" y="0"/>
          <a:chExt cx="0" cy="0"/>
        </a:xfrm>
      </p:grpSpPr>
      <p:grpSp>
        <p:nvGrpSpPr>
          <p:cNvPr id="439" name="Google Shape;439;p7"/>
          <p:cNvGrpSpPr/>
          <p:nvPr/>
        </p:nvGrpSpPr>
        <p:grpSpPr>
          <a:xfrm>
            <a:off x="-50" y="-727"/>
            <a:ext cx="9143642" cy="5145671"/>
            <a:chOff x="-50" y="-727"/>
            <a:chExt cx="9143642" cy="5145671"/>
          </a:xfrm>
        </p:grpSpPr>
        <p:grpSp>
          <p:nvGrpSpPr>
            <p:cNvPr id="440" name="Google Shape;440;p7"/>
            <p:cNvGrpSpPr/>
            <p:nvPr/>
          </p:nvGrpSpPr>
          <p:grpSpPr>
            <a:xfrm>
              <a:off x="-50" y="-2"/>
              <a:ext cx="9143642" cy="5144946"/>
              <a:chOff x="8022449" y="298175"/>
              <a:chExt cx="8440545" cy="4749327"/>
            </a:xfrm>
          </p:grpSpPr>
          <p:sp>
            <p:nvSpPr>
              <p:cNvPr id="441" name="Google Shape;441;p7"/>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7"/>
            <p:cNvGrpSpPr/>
            <p:nvPr/>
          </p:nvGrpSpPr>
          <p:grpSpPr>
            <a:xfrm>
              <a:off x="7450789" y="-727"/>
              <a:ext cx="1597001" cy="5144944"/>
              <a:chOff x="13181375" y="298175"/>
              <a:chExt cx="1474200" cy="4749325"/>
            </a:xfrm>
          </p:grpSpPr>
          <p:sp>
            <p:nvSpPr>
              <p:cNvPr id="490" name="Google Shape;490;p7"/>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7" name="Google Shape;497;p7"/>
          <p:cNvSpPr/>
          <p:nvPr>
            <p:ph idx="2" type="pic"/>
          </p:nvPr>
        </p:nvSpPr>
        <p:spPr>
          <a:xfrm>
            <a:off x="5055850" y="1295775"/>
            <a:ext cx="3240600" cy="3240600"/>
          </a:xfrm>
          <a:prstGeom prst="ellipse">
            <a:avLst/>
          </a:prstGeom>
          <a:noFill/>
          <a:ln cap="flat" cmpd="sng" w="19050">
            <a:solidFill>
              <a:schemeClr val="dk2"/>
            </a:solidFill>
            <a:prstDash val="solid"/>
            <a:round/>
            <a:headEnd len="sm" w="sm" type="none"/>
            <a:tailEnd len="sm" w="sm" type="none"/>
          </a:ln>
        </p:spPr>
      </p:sp>
      <p:sp>
        <p:nvSpPr>
          <p:cNvPr id="498" name="Google Shape;498;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9" name="Google Shape;499;p7"/>
          <p:cNvSpPr txBox="1"/>
          <p:nvPr>
            <p:ph idx="1" type="subTitle"/>
          </p:nvPr>
        </p:nvSpPr>
        <p:spPr>
          <a:xfrm>
            <a:off x="720000" y="1816550"/>
            <a:ext cx="39513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grpSp>
        <p:nvGrpSpPr>
          <p:cNvPr id="500" name="Google Shape;500;p7"/>
          <p:cNvGrpSpPr/>
          <p:nvPr/>
        </p:nvGrpSpPr>
        <p:grpSpPr>
          <a:xfrm>
            <a:off x="-5216131" y="-1482259"/>
            <a:ext cx="16570582" cy="7019525"/>
            <a:chOff x="-5216131" y="-1482259"/>
            <a:chExt cx="16570582" cy="7019525"/>
          </a:xfrm>
        </p:grpSpPr>
        <p:sp>
          <p:nvSpPr>
            <p:cNvPr id="501" name="Google Shape;501;p7"/>
            <p:cNvSpPr/>
            <p:nvPr/>
          </p:nvSpPr>
          <p:spPr>
            <a:xfrm>
              <a:off x="5993426" y="4037474"/>
              <a:ext cx="5361025" cy="1499793"/>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rot="10051012">
              <a:off x="-5063982" y="-616449"/>
              <a:ext cx="8263902" cy="2311884"/>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3" name="Shape 503"/>
        <p:cNvGrpSpPr/>
        <p:nvPr/>
      </p:nvGrpSpPr>
      <p:grpSpPr>
        <a:xfrm>
          <a:off x="0" y="0"/>
          <a:ext cx="0" cy="0"/>
          <a:chOff x="0" y="0"/>
          <a:chExt cx="0" cy="0"/>
        </a:xfrm>
      </p:grpSpPr>
      <p:grpSp>
        <p:nvGrpSpPr>
          <p:cNvPr id="504" name="Google Shape;504;p8"/>
          <p:cNvGrpSpPr/>
          <p:nvPr/>
        </p:nvGrpSpPr>
        <p:grpSpPr>
          <a:xfrm>
            <a:off x="-50" y="-727"/>
            <a:ext cx="9143642" cy="5145671"/>
            <a:chOff x="-50" y="-727"/>
            <a:chExt cx="9143642" cy="5145671"/>
          </a:xfrm>
        </p:grpSpPr>
        <p:grpSp>
          <p:nvGrpSpPr>
            <p:cNvPr id="505" name="Google Shape;505;p8"/>
            <p:cNvGrpSpPr/>
            <p:nvPr/>
          </p:nvGrpSpPr>
          <p:grpSpPr>
            <a:xfrm>
              <a:off x="-50" y="-2"/>
              <a:ext cx="9143642" cy="5144946"/>
              <a:chOff x="8022449" y="298175"/>
              <a:chExt cx="8440545" cy="4749327"/>
            </a:xfrm>
          </p:grpSpPr>
          <p:sp>
            <p:nvSpPr>
              <p:cNvPr id="506" name="Google Shape;506;p8"/>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8"/>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8"/>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8"/>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 name="Google Shape;554;p8"/>
            <p:cNvGrpSpPr/>
            <p:nvPr/>
          </p:nvGrpSpPr>
          <p:grpSpPr>
            <a:xfrm>
              <a:off x="7450789" y="-727"/>
              <a:ext cx="1597001" cy="5144944"/>
              <a:chOff x="13181375" y="298175"/>
              <a:chExt cx="1474200" cy="4749325"/>
            </a:xfrm>
          </p:grpSpPr>
          <p:sp>
            <p:nvSpPr>
              <p:cNvPr id="555" name="Google Shape;555;p8"/>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62" name="Google Shape;562;p8"/>
          <p:cNvSpPr txBox="1"/>
          <p:nvPr>
            <p:ph type="title"/>
          </p:nvPr>
        </p:nvSpPr>
        <p:spPr>
          <a:xfrm>
            <a:off x="2683925" y="1307100"/>
            <a:ext cx="56070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3" name="Shape 563"/>
        <p:cNvGrpSpPr/>
        <p:nvPr/>
      </p:nvGrpSpPr>
      <p:grpSpPr>
        <a:xfrm>
          <a:off x="0" y="0"/>
          <a:ext cx="0" cy="0"/>
          <a:chOff x="0" y="0"/>
          <a:chExt cx="0" cy="0"/>
        </a:xfrm>
      </p:grpSpPr>
      <p:grpSp>
        <p:nvGrpSpPr>
          <p:cNvPr id="564" name="Google Shape;564;p9"/>
          <p:cNvGrpSpPr/>
          <p:nvPr/>
        </p:nvGrpSpPr>
        <p:grpSpPr>
          <a:xfrm>
            <a:off x="-50" y="-727"/>
            <a:ext cx="9143642" cy="5145671"/>
            <a:chOff x="-50" y="-727"/>
            <a:chExt cx="9143642" cy="5145671"/>
          </a:xfrm>
        </p:grpSpPr>
        <p:grpSp>
          <p:nvGrpSpPr>
            <p:cNvPr id="565" name="Google Shape;565;p9"/>
            <p:cNvGrpSpPr/>
            <p:nvPr/>
          </p:nvGrpSpPr>
          <p:grpSpPr>
            <a:xfrm>
              <a:off x="-50" y="-2"/>
              <a:ext cx="9143642" cy="5144946"/>
              <a:chOff x="8022449" y="298175"/>
              <a:chExt cx="8440545" cy="4749327"/>
            </a:xfrm>
          </p:grpSpPr>
          <p:sp>
            <p:nvSpPr>
              <p:cNvPr id="566" name="Google Shape;566;p9"/>
              <p:cNvSpPr/>
              <p:nvPr/>
            </p:nvSpPr>
            <p:spPr>
              <a:xfrm>
                <a:off x="8022449" y="298177"/>
                <a:ext cx="8440545" cy="4749325"/>
              </a:xfrm>
              <a:custGeom>
                <a:rect b="b" l="l" r="r" t="t"/>
                <a:pathLst>
                  <a:path extrusionOk="0" fill="none" h="189973" w="284961">
                    <a:moveTo>
                      <a:pt x="1" y="0"/>
                    </a:moveTo>
                    <a:lnTo>
                      <a:pt x="284960" y="0"/>
                    </a:lnTo>
                    <a:lnTo>
                      <a:pt x="284960" y="189973"/>
                    </a:lnTo>
                    <a:lnTo>
                      <a:pt x="1" y="189973"/>
                    </a:lnTo>
                    <a:close/>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8022449" y="481041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8022449" y="457256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8022449" y="4335461"/>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8022449" y="409763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8022449" y="386053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8022449" y="362268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8022449" y="3385609"/>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8022449" y="314775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8022449" y="291068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8022449" y="2672832"/>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8022449" y="2435732"/>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8022449" y="2197906"/>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8022449" y="1960806"/>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8022449" y="1722955"/>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8022449" y="1485880"/>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8022449" y="1248029"/>
                <a:ext cx="8440545" cy="25"/>
              </a:xfrm>
              <a:custGeom>
                <a:rect b="b" l="l" r="r" t="t"/>
                <a:pathLst>
                  <a:path extrusionOk="0" fill="none" h="1" w="284961">
                    <a:moveTo>
                      <a:pt x="1" y="1"/>
                    </a:moveTo>
                    <a:lnTo>
                      <a:pt x="284960" y="1"/>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8022449" y="101095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8022449" y="773103"/>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8022449" y="536027"/>
                <a:ext cx="8440545" cy="25"/>
              </a:xfrm>
              <a:custGeom>
                <a:rect b="b" l="l" r="r" t="t"/>
                <a:pathLst>
                  <a:path extrusionOk="0" fill="none" h="1" w="284961">
                    <a:moveTo>
                      <a:pt x="1" y="0"/>
                    </a:moveTo>
                    <a:lnTo>
                      <a:pt x="284960" y="0"/>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149010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129359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126897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124442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121988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1195262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11707175"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114617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112162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109700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107246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1047917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102337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9987525"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97421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94966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92512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90050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87595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85141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826790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9"/>
            <p:cNvGrpSpPr/>
            <p:nvPr/>
          </p:nvGrpSpPr>
          <p:grpSpPr>
            <a:xfrm>
              <a:off x="7450789" y="-727"/>
              <a:ext cx="1597001" cy="5144944"/>
              <a:chOff x="13181375" y="298175"/>
              <a:chExt cx="1474200" cy="4749325"/>
            </a:xfrm>
          </p:grpSpPr>
          <p:sp>
            <p:nvSpPr>
              <p:cNvPr id="615" name="Google Shape;615;p9"/>
              <p:cNvSpPr/>
              <p:nvPr/>
            </p:nvSpPr>
            <p:spPr>
              <a:xfrm>
                <a:off x="146555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14409350" y="298175"/>
                <a:ext cx="25" cy="4749325"/>
              </a:xfrm>
              <a:custGeom>
                <a:rect b="b" l="l" r="r" t="t"/>
                <a:pathLst>
                  <a:path extrusionOk="0" fill="none" h="189973" w="1">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141639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139184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1367225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13426800" y="298175"/>
                <a:ext cx="25" cy="4749325"/>
              </a:xfrm>
              <a:custGeom>
                <a:rect b="b" l="l" r="r" t="t"/>
                <a:pathLst>
                  <a:path extrusionOk="0" fill="none" h="189973" w="1">
                    <a:moveTo>
                      <a:pt x="1" y="0"/>
                    </a:moveTo>
                    <a:lnTo>
                      <a:pt x="1"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13181375" y="298175"/>
                <a:ext cx="0" cy="4749325"/>
              </a:xfrm>
              <a:custGeom>
                <a:rect b="b" l="l" r="r" t="t"/>
                <a:pathLst>
                  <a:path extrusionOk="0" fill="none" h="189973" w="0">
                    <a:moveTo>
                      <a:pt x="0" y="0"/>
                    </a:moveTo>
                    <a:lnTo>
                      <a:pt x="0" y="189973"/>
                    </a:lnTo>
                  </a:path>
                </a:pathLst>
              </a:custGeom>
              <a:noFill/>
              <a:ln cap="flat" cmpd="sng" w="9875">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2" name="Google Shape;622;p9"/>
          <p:cNvSpPr txBox="1"/>
          <p:nvPr>
            <p:ph type="title"/>
          </p:nvPr>
        </p:nvSpPr>
        <p:spPr>
          <a:xfrm>
            <a:off x="2135550" y="1799263"/>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65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23" name="Google Shape;623;p9"/>
          <p:cNvSpPr txBox="1"/>
          <p:nvPr>
            <p:ph idx="1" type="subTitle"/>
          </p:nvPr>
        </p:nvSpPr>
        <p:spPr>
          <a:xfrm>
            <a:off x="2135550" y="2960688"/>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4" name="Shape 624"/>
        <p:cNvGrpSpPr/>
        <p:nvPr/>
      </p:nvGrpSpPr>
      <p:grpSpPr>
        <a:xfrm>
          <a:off x="0" y="0"/>
          <a:ext cx="0" cy="0"/>
          <a:chOff x="0" y="0"/>
          <a:chExt cx="0" cy="0"/>
        </a:xfrm>
      </p:grpSpPr>
      <p:sp>
        <p:nvSpPr>
          <p:cNvPr id="625" name="Google Shape;625;p10"/>
          <p:cNvSpPr/>
          <p:nvPr>
            <p:ph idx="2" type="pic"/>
          </p:nvPr>
        </p:nvSpPr>
        <p:spPr>
          <a:xfrm>
            <a:off x="-25" y="-13725"/>
            <a:ext cx="9144000" cy="5157300"/>
          </a:xfrm>
          <a:prstGeom prst="rect">
            <a:avLst/>
          </a:prstGeom>
          <a:noFill/>
          <a:ln>
            <a:noFill/>
          </a:ln>
        </p:spPr>
      </p:sp>
      <p:sp>
        <p:nvSpPr>
          <p:cNvPr id="626" name="Google Shape;626;p10"/>
          <p:cNvSpPr txBox="1"/>
          <p:nvPr>
            <p:ph type="title"/>
          </p:nvPr>
        </p:nvSpPr>
        <p:spPr>
          <a:xfrm>
            <a:off x="5811850" y="2658925"/>
            <a:ext cx="2648100" cy="1945200"/>
          </a:xfrm>
          <a:prstGeom prst="rect">
            <a:avLst/>
          </a:prstGeom>
          <a:solidFill>
            <a:schemeClr val="lt2"/>
          </a:solid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1pPr>
            <a:lvl2pPr lvl="1"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2pPr>
            <a:lvl3pPr lvl="2"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3pPr>
            <a:lvl4pPr lvl="3"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4pPr>
            <a:lvl5pPr lvl="4"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5pPr>
            <a:lvl6pPr lvl="5"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6pPr>
            <a:lvl7pPr lvl="6"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7pPr>
            <a:lvl8pPr lvl="7"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8pPr>
            <a:lvl9pPr lvl="8" rtl="0">
              <a:spcBef>
                <a:spcPts val="0"/>
              </a:spcBef>
              <a:spcAft>
                <a:spcPts val="0"/>
              </a:spcAft>
              <a:buClr>
                <a:schemeClr val="lt1"/>
              </a:buClr>
              <a:buSzPts val="3000"/>
              <a:buFont typeface="Lexend"/>
              <a:buNone/>
              <a:defRPr b="1" sz="3000">
                <a:solidFill>
                  <a:schemeClr val="lt1"/>
                </a:solidFill>
                <a:latin typeface="Lexend"/>
                <a:ea typeface="Lexend"/>
                <a:cs typeface="Lexend"/>
                <a:sym typeface="Lexen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1pPr>
            <a:lvl2pPr indent="-317500" lvl="1" marL="9144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2pPr>
            <a:lvl3pPr indent="-317500" lvl="2" marL="13716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3pPr>
            <a:lvl4pPr indent="-317500" lvl="3" marL="18288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4pPr>
            <a:lvl5pPr indent="-317500" lvl="4" marL="22860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5pPr>
            <a:lvl6pPr indent="-317500" lvl="5" marL="27432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6pPr>
            <a:lvl7pPr indent="-317500" lvl="6" marL="32004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7pPr>
            <a:lvl8pPr indent="-317500" lvl="7" marL="36576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8pPr>
            <a:lvl9pPr indent="-317500" lvl="8" marL="4114800">
              <a:lnSpc>
                <a:spcPct val="115000"/>
              </a:lnSpc>
              <a:spcBef>
                <a:spcPts val="0"/>
              </a:spcBef>
              <a:spcAft>
                <a:spcPts val="0"/>
              </a:spcAft>
              <a:buClr>
                <a:schemeClr val="lt1"/>
              </a:buClr>
              <a:buSzPts val="1400"/>
              <a:buFont typeface="Figtree"/>
              <a:buChar char="■"/>
              <a:defRPr>
                <a:solidFill>
                  <a:schemeClr val="lt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8.png"/><Relationship Id="rId10"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9" name="Shape 2369"/>
        <p:cNvGrpSpPr/>
        <p:nvPr/>
      </p:nvGrpSpPr>
      <p:grpSpPr>
        <a:xfrm>
          <a:off x="0" y="0"/>
          <a:ext cx="0" cy="0"/>
          <a:chOff x="0" y="0"/>
          <a:chExt cx="0" cy="0"/>
        </a:xfrm>
      </p:grpSpPr>
      <p:sp>
        <p:nvSpPr>
          <p:cNvPr id="2370" name="Google Shape;2370;p33"/>
          <p:cNvSpPr/>
          <p:nvPr/>
        </p:nvSpPr>
        <p:spPr>
          <a:xfrm flipH="1">
            <a:off x="57303" y="-918136"/>
            <a:ext cx="9143972" cy="2558105"/>
          </a:xfrm>
          <a:custGeom>
            <a:rect b="b" l="l" r="r" t="t"/>
            <a:pathLst>
              <a:path extrusionOk="0" fill="none" h="25077" w="89638">
                <a:moveTo>
                  <a:pt x="0" y="25076"/>
                </a:moveTo>
                <a:cubicBezTo>
                  <a:pt x="0" y="25076"/>
                  <a:pt x="639" y="19970"/>
                  <a:pt x="4104" y="17599"/>
                </a:cubicBezTo>
                <a:cubicBezTo>
                  <a:pt x="7569" y="15228"/>
                  <a:pt x="10365" y="18450"/>
                  <a:pt x="13587" y="18177"/>
                </a:cubicBezTo>
                <a:cubicBezTo>
                  <a:pt x="16779" y="17933"/>
                  <a:pt x="16718" y="13435"/>
                  <a:pt x="19849" y="12250"/>
                </a:cubicBezTo>
                <a:cubicBezTo>
                  <a:pt x="22979" y="11064"/>
                  <a:pt x="23952" y="13526"/>
                  <a:pt x="26080" y="13101"/>
                </a:cubicBezTo>
                <a:cubicBezTo>
                  <a:pt x="28238" y="12675"/>
                  <a:pt x="32189" y="0"/>
                  <a:pt x="41338" y="91"/>
                </a:cubicBezTo>
                <a:cubicBezTo>
                  <a:pt x="50457" y="182"/>
                  <a:pt x="55746" y="15319"/>
                  <a:pt x="57752" y="16231"/>
                </a:cubicBezTo>
                <a:cubicBezTo>
                  <a:pt x="59789" y="17174"/>
                  <a:pt x="61764" y="13982"/>
                  <a:pt x="63862" y="13769"/>
                </a:cubicBezTo>
                <a:cubicBezTo>
                  <a:pt x="65959" y="13557"/>
                  <a:pt x="67236" y="16991"/>
                  <a:pt x="69242" y="16991"/>
                </a:cubicBezTo>
                <a:cubicBezTo>
                  <a:pt x="71278" y="16991"/>
                  <a:pt x="72494" y="14620"/>
                  <a:pt x="74804" y="10031"/>
                </a:cubicBezTo>
                <a:cubicBezTo>
                  <a:pt x="77114" y="5441"/>
                  <a:pt x="82950" y="821"/>
                  <a:pt x="89637" y="6961"/>
                </a:cubicBezTo>
              </a:path>
            </a:pathLst>
          </a:custGeom>
          <a:noFill/>
          <a:ln cap="flat" cmpd="sng" w="11400">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3"/>
          <p:cNvSpPr txBox="1"/>
          <p:nvPr>
            <p:ph type="ctrTitle"/>
          </p:nvPr>
        </p:nvSpPr>
        <p:spPr>
          <a:xfrm>
            <a:off x="713225" y="1216413"/>
            <a:ext cx="5945400" cy="246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Revolutionizing Asthma Treatment:</a:t>
            </a:r>
            <a:r>
              <a:rPr lang="en" sz="3600"/>
              <a:t> </a:t>
            </a:r>
            <a:endParaRPr sz="3600"/>
          </a:p>
          <a:p>
            <a:pPr indent="0" lvl="0" marL="0" rtl="0" algn="l">
              <a:spcBef>
                <a:spcPts val="0"/>
              </a:spcBef>
              <a:spcAft>
                <a:spcPts val="0"/>
              </a:spcAft>
              <a:buNone/>
            </a:pPr>
            <a:r>
              <a:rPr b="0" lang="en" sz="3600"/>
              <a:t>A Breakthrough in LABA Design Enhances Both Selectivity and Efficacy</a:t>
            </a:r>
            <a:endParaRPr b="0" sz="3600"/>
          </a:p>
        </p:txBody>
      </p:sp>
      <p:sp>
        <p:nvSpPr>
          <p:cNvPr id="2372" name="Google Shape;2372;p33"/>
          <p:cNvSpPr txBox="1"/>
          <p:nvPr>
            <p:ph idx="1" type="subTitle"/>
          </p:nvPr>
        </p:nvSpPr>
        <p:spPr>
          <a:xfrm>
            <a:off x="713225" y="3825813"/>
            <a:ext cx="59454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Sophia Liu, The Lawrenceville School</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2" name="Shape 2462"/>
        <p:cNvGrpSpPr/>
        <p:nvPr/>
      </p:nvGrpSpPr>
      <p:grpSpPr>
        <a:xfrm>
          <a:off x="0" y="0"/>
          <a:ext cx="0" cy="0"/>
          <a:chOff x="0" y="0"/>
          <a:chExt cx="0" cy="0"/>
        </a:xfrm>
      </p:grpSpPr>
      <p:pic>
        <p:nvPicPr>
          <p:cNvPr id="2463" name="Google Shape;2463;p42"/>
          <p:cNvPicPr preferRelativeResize="0"/>
          <p:nvPr/>
        </p:nvPicPr>
        <p:blipFill rotWithShape="1">
          <a:blip r:embed="rId3">
            <a:alphaModFix/>
          </a:blip>
          <a:srcRect b="36213" l="6350" r="7240" t="24317"/>
          <a:stretch/>
        </p:blipFill>
        <p:spPr>
          <a:xfrm>
            <a:off x="4026025" y="1879000"/>
            <a:ext cx="4257600" cy="2462977"/>
          </a:xfrm>
          <a:prstGeom prst="rect">
            <a:avLst/>
          </a:prstGeom>
          <a:noFill/>
          <a:ln>
            <a:noFill/>
          </a:ln>
        </p:spPr>
      </p:pic>
      <p:sp>
        <p:nvSpPr>
          <p:cNvPr id="2464" name="Google Shape;2464;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and Qualitative Analysis</a:t>
            </a:r>
            <a:endParaRPr/>
          </a:p>
        </p:txBody>
      </p:sp>
      <p:sp>
        <p:nvSpPr>
          <p:cNvPr id="2465" name="Google Shape;2465;p42"/>
          <p:cNvSpPr txBox="1"/>
          <p:nvPr/>
        </p:nvSpPr>
        <p:spPr>
          <a:xfrm>
            <a:off x="720000" y="1135175"/>
            <a:ext cx="7609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Figtree"/>
                <a:ea typeface="Figtree"/>
                <a:cs typeface="Figtree"/>
                <a:sym typeface="Figtree"/>
              </a:rPr>
              <a:t>When docked to β1AR, analog 20, which has the tail group of vilanterol, had fewer of interactions than when it was docked to </a:t>
            </a:r>
            <a:r>
              <a:rPr lang="en" sz="1200">
                <a:solidFill>
                  <a:schemeClr val="lt1"/>
                </a:solidFill>
                <a:latin typeface="Figtree"/>
                <a:ea typeface="Figtree"/>
                <a:cs typeface="Figtree"/>
                <a:sym typeface="Figtree"/>
              </a:rPr>
              <a:t>β2AR, suggesting selectivity. </a:t>
            </a:r>
            <a:endParaRPr sz="1200">
              <a:solidFill>
                <a:schemeClr val="lt1"/>
              </a:solidFill>
              <a:latin typeface="Figtree"/>
              <a:ea typeface="Figtree"/>
              <a:cs typeface="Figtree"/>
              <a:sym typeface="Figtree"/>
            </a:endParaRPr>
          </a:p>
        </p:txBody>
      </p:sp>
      <p:pic>
        <p:nvPicPr>
          <p:cNvPr id="2466" name="Google Shape;2466;p42"/>
          <p:cNvPicPr preferRelativeResize="0"/>
          <p:nvPr/>
        </p:nvPicPr>
        <p:blipFill rotWithShape="1">
          <a:blip r:embed="rId4">
            <a:alphaModFix/>
          </a:blip>
          <a:srcRect b="12418" l="16309" r="4400" t="9229"/>
          <a:stretch/>
        </p:blipFill>
        <p:spPr>
          <a:xfrm>
            <a:off x="1022200" y="1969525"/>
            <a:ext cx="3357783" cy="2691124"/>
          </a:xfrm>
          <a:prstGeom prst="rect">
            <a:avLst/>
          </a:prstGeom>
          <a:noFill/>
          <a:ln>
            <a:noFill/>
          </a:ln>
        </p:spPr>
      </p:pic>
      <p:pic>
        <p:nvPicPr>
          <p:cNvPr id="2467" name="Google Shape;2467;p42"/>
          <p:cNvPicPr preferRelativeResize="0"/>
          <p:nvPr/>
        </p:nvPicPr>
        <p:blipFill rotWithShape="1">
          <a:blip r:embed="rId5">
            <a:alphaModFix/>
          </a:blip>
          <a:srcRect b="0" l="0" r="66890" t="0"/>
          <a:stretch/>
        </p:blipFill>
        <p:spPr>
          <a:xfrm>
            <a:off x="6271000" y="4004725"/>
            <a:ext cx="1201620" cy="1138775"/>
          </a:xfrm>
          <a:prstGeom prst="rect">
            <a:avLst/>
          </a:prstGeom>
          <a:noFill/>
          <a:ln>
            <a:noFill/>
          </a:ln>
        </p:spPr>
      </p:pic>
      <p:pic>
        <p:nvPicPr>
          <p:cNvPr id="2468" name="Google Shape;2468;p42"/>
          <p:cNvPicPr preferRelativeResize="0"/>
          <p:nvPr/>
        </p:nvPicPr>
        <p:blipFill rotWithShape="1">
          <a:blip r:embed="rId5">
            <a:alphaModFix/>
          </a:blip>
          <a:srcRect b="0" l="74292" r="2514" t="0"/>
          <a:stretch/>
        </p:blipFill>
        <p:spPr>
          <a:xfrm>
            <a:off x="7441875" y="4004725"/>
            <a:ext cx="841750" cy="113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2" name="Shape 2472"/>
        <p:cNvGrpSpPr/>
        <p:nvPr/>
      </p:nvGrpSpPr>
      <p:grpSpPr>
        <a:xfrm>
          <a:off x="0" y="0"/>
          <a:ext cx="0" cy="0"/>
          <a:chOff x="0" y="0"/>
          <a:chExt cx="0" cy="0"/>
        </a:xfrm>
      </p:grpSpPr>
      <p:sp>
        <p:nvSpPr>
          <p:cNvPr id="2473" name="Google Shape;2473;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474" name="Google Shape;2474;p43"/>
          <p:cNvSpPr txBox="1"/>
          <p:nvPr/>
        </p:nvSpPr>
        <p:spPr>
          <a:xfrm>
            <a:off x="720000" y="1135175"/>
            <a:ext cx="7538100" cy="400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C3344"/>
              </a:buClr>
              <a:buSzPts val="1400"/>
              <a:buFont typeface="Figtree"/>
              <a:buChar char="●"/>
            </a:pPr>
            <a:r>
              <a:rPr lang="en">
                <a:solidFill>
                  <a:srgbClr val="0C3344"/>
                </a:solidFill>
                <a:latin typeface="Figtree"/>
                <a:ea typeface="Figtree"/>
                <a:cs typeface="Figtree"/>
                <a:sym typeface="Figtree"/>
              </a:rPr>
              <a:t>Analog 20 had a </a:t>
            </a:r>
            <a:r>
              <a:rPr b="1" lang="en">
                <a:solidFill>
                  <a:srgbClr val="0C3344"/>
                </a:solidFill>
                <a:latin typeface="Figtree"/>
                <a:ea typeface="Figtree"/>
                <a:cs typeface="Figtree"/>
                <a:sym typeface="Figtree"/>
              </a:rPr>
              <a:t>1.5-fold</a:t>
            </a:r>
            <a:r>
              <a:rPr lang="en">
                <a:solidFill>
                  <a:srgbClr val="0C3344"/>
                </a:solidFill>
                <a:latin typeface="Figtree"/>
                <a:ea typeface="Figtree"/>
                <a:cs typeface="Figtree"/>
                <a:sym typeface="Figtree"/>
              </a:rPr>
              <a:t> higher binding affinity for β2AR than the most efficacious LABA. It also formed all hydrogen bonds and π interactions necessary for full β2AR activation, </a:t>
            </a:r>
            <a:r>
              <a:rPr lang="en">
                <a:solidFill>
                  <a:srgbClr val="0C3344"/>
                </a:solidFill>
                <a:latin typeface="Figtree"/>
                <a:ea typeface="Figtree"/>
                <a:cs typeface="Figtree"/>
                <a:sym typeface="Figtree"/>
              </a:rPr>
              <a:t>suggesting</a:t>
            </a:r>
            <a:r>
              <a:rPr lang="en">
                <a:solidFill>
                  <a:srgbClr val="0C3344"/>
                </a:solidFill>
                <a:latin typeface="Figtree"/>
                <a:ea typeface="Figtree"/>
                <a:cs typeface="Figtree"/>
                <a:sym typeface="Figtree"/>
              </a:rPr>
              <a:t> </a:t>
            </a:r>
            <a:r>
              <a:rPr b="1" lang="en">
                <a:solidFill>
                  <a:srgbClr val="0C3344"/>
                </a:solidFill>
                <a:latin typeface="Figtree"/>
                <a:ea typeface="Figtree"/>
                <a:cs typeface="Figtree"/>
                <a:sym typeface="Figtree"/>
              </a:rPr>
              <a:t>full efficacy</a:t>
            </a:r>
            <a:r>
              <a:rPr lang="en">
                <a:solidFill>
                  <a:srgbClr val="0C3344"/>
                </a:solidFill>
                <a:latin typeface="Figtree"/>
                <a:ea typeface="Figtree"/>
                <a:cs typeface="Figtree"/>
                <a:sym typeface="Figtree"/>
              </a:rPr>
              <a:t>. </a:t>
            </a:r>
            <a:endParaRPr>
              <a:solidFill>
                <a:srgbClr val="0C3344"/>
              </a:solidFill>
              <a:latin typeface="Figtree"/>
              <a:ea typeface="Figtree"/>
              <a:cs typeface="Figtree"/>
              <a:sym typeface="Figtree"/>
            </a:endParaRPr>
          </a:p>
          <a:p>
            <a:pPr indent="-317500" lvl="0" marL="457200" rtl="0" algn="l">
              <a:lnSpc>
                <a:spcPct val="115000"/>
              </a:lnSpc>
              <a:spcBef>
                <a:spcPts val="1000"/>
              </a:spcBef>
              <a:spcAft>
                <a:spcPts val="0"/>
              </a:spcAft>
              <a:buClr>
                <a:srgbClr val="0C3344"/>
              </a:buClr>
              <a:buSzPts val="1400"/>
              <a:buFont typeface="Figtree"/>
              <a:buChar char="●"/>
            </a:pPr>
            <a:r>
              <a:rPr lang="en">
                <a:solidFill>
                  <a:schemeClr val="lt1"/>
                </a:solidFill>
                <a:latin typeface="Figtree"/>
                <a:ea typeface="Figtree"/>
                <a:cs typeface="Figtree"/>
                <a:sym typeface="Figtree"/>
              </a:rPr>
              <a:t>Analog 20 </a:t>
            </a:r>
            <a:r>
              <a:rPr lang="en">
                <a:solidFill>
                  <a:schemeClr val="lt1"/>
                </a:solidFill>
                <a:latin typeface="Figtree"/>
                <a:ea typeface="Figtree"/>
                <a:cs typeface="Figtree"/>
                <a:sym typeface="Figtree"/>
              </a:rPr>
              <a:t>also had a </a:t>
            </a:r>
            <a:r>
              <a:rPr b="1" lang="en">
                <a:solidFill>
                  <a:schemeClr val="lt1"/>
                </a:solidFill>
                <a:latin typeface="Figtree"/>
                <a:ea typeface="Figtree"/>
                <a:cs typeface="Figtree"/>
                <a:sym typeface="Figtree"/>
              </a:rPr>
              <a:t>4-fold </a:t>
            </a:r>
            <a:r>
              <a:rPr lang="en">
                <a:solidFill>
                  <a:schemeClr val="lt1"/>
                </a:solidFill>
                <a:latin typeface="Figtree"/>
                <a:ea typeface="Figtree"/>
                <a:cs typeface="Figtree"/>
                <a:sym typeface="Figtree"/>
              </a:rPr>
              <a:t>lower binding affinity for β1AR than the most selective LABA, suggesting </a:t>
            </a:r>
            <a:r>
              <a:rPr b="1" lang="en">
                <a:solidFill>
                  <a:schemeClr val="lt1"/>
                </a:solidFill>
                <a:latin typeface="Figtree"/>
                <a:ea typeface="Figtree"/>
                <a:cs typeface="Figtree"/>
                <a:sym typeface="Figtree"/>
              </a:rPr>
              <a:t>high selectivity</a:t>
            </a:r>
            <a:r>
              <a:rPr lang="en">
                <a:solidFill>
                  <a:schemeClr val="lt1"/>
                </a:solidFill>
                <a:latin typeface="Figtree"/>
                <a:ea typeface="Figtree"/>
                <a:cs typeface="Figtree"/>
                <a:sym typeface="Figtree"/>
              </a:rPr>
              <a:t>. </a:t>
            </a:r>
            <a:endParaRPr>
              <a:solidFill>
                <a:schemeClr val="lt1"/>
              </a:solidFill>
              <a:latin typeface="Figtree"/>
              <a:ea typeface="Figtree"/>
              <a:cs typeface="Figtree"/>
              <a:sym typeface="Figtree"/>
            </a:endParaRPr>
          </a:p>
          <a:p>
            <a:pPr indent="-317500" lvl="0" marL="457200" rtl="0" algn="l">
              <a:lnSpc>
                <a:spcPct val="115000"/>
              </a:lnSpc>
              <a:spcBef>
                <a:spcPts val="1000"/>
              </a:spcBef>
              <a:spcAft>
                <a:spcPts val="1000"/>
              </a:spcAft>
              <a:buClr>
                <a:srgbClr val="0C3344"/>
              </a:buClr>
              <a:buSzPts val="1400"/>
              <a:buFont typeface="Figtree"/>
              <a:buChar char="●"/>
            </a:pPr>
            <a:r>
              <a:rPr lang="en">
                <a:solidFill>
                  <a:srgbClr val="0C3344"/>
                </a:solidFill>
                <a:latin typeface="Figtree"/>
                <a:ea typeface="Figtree"/>
                <a:cs typeface="Figtree"/>
                <a:sym typeface="Figtree"/>
              </a:rPr>
              <a:t>This study successfully designed n</a:t>
            </a:r>
            <a:r>
              <a:rPr lang="en">
                <a:solidFill>
                  <a:srgbClr val="0C3344"/>
                </a:solidFill>
                <a:latin typeface="Figtree"/>
                <a:ea typeface="Figtree"/>
                <a:cs typeface="Figtree"/>
                <a:sym typeface="Figtree"/>
              </a:rPr>
              <a:t>ovel analog 20, which not only is the first </a:t>
            </a:r>
            <a:r>
              <a:rPr lang="en">
                <a:solidFill>
                  <a:srgbClr val="0C3344"/>
                </a:solidFill>
                <a:latin typeface="Figtree"/>
                <a:ea typeface="Figtree"/>
                <a:cs typeface="Figtree"/>
                <a:sym typeface="Figtree"/>
              </a:rPr>
              <a:t>analog of LABA</a:t>
            </a:r>
            <a:r>
              <a:rPr lang="en">
                <a:solidFill>
                  <a:srgbClr val="0C3344"/>
                </a:solidFill>
                <a:latin typeface="Figtree"/>
                <a:ea typeface="Figtree"/>
                <a:cs typeface="Figtree"/>
                <a:sym typeface="Figtree"/>
              </a:rPr>
              <a:t> to be </a:t>
            </a:r>
            <a:r>
              <a:rPr b="1" lang="en">
                <a:solidFill>
                  <a:schemeClr val="lt1"/>
                </a:solidFill>
                <a:latin typeface="Figtree"/>
                <a:ea typeface="Figtree"/>
                <a:cs typeface="Figtree"/>
                <a:sym typeface="Figtree"/>
              </a:rPr>
              <a:t>selective and </a:t>
            </a:r>
            <a:r>
              <a:rPr b="1" lang="en">
                <a:solidFill>
                  <a:srgbClr val="0C3344"/>
                </a:solidFill>
                <a:latin typeface="Figtree"/>
                <a:ea typeface="Figtree"/>
                <a:cs typeface="Figtree"/>
                <a:sym typeface="Figtree"/>
              </a:rPr>
              <a:t>fully efficacious</a:t>
            </a:r>
            <a:r>
              <a:rPr lang="en">
                <a:solidFill>
                  <a:srgbClr val="0C3344"/>
                </a:solidFill>
                <a:latin typeface="Figtree"/>
                <a:ea typeface="Figtree"/>
                <a:cs typeface="Figtree"/>
                <a:sym typeface="Figtree"/>
              </a:rPr>
              <a:t>, but also the first to outperform current LABAs in both efficacy and selectivity </a:t>
            </a:r>
            <a:r>
              <a:rPr i="1" lang="en">
                <a:solidFill>
                  <a:srgbClr val="0C3344"/>
                </a:solidFill>
                <a:latin typeface="Figtree"/>
                <a:ea typeface="Figtree"/>
                <a:cs typeface="Figtree"/>
                <a:sym typeface="Figtree"/>
              </a:rPr>
              <a:t>in silico</a:t>
            </a:r>
            <a:r>
              <a:rPr lang="en">
                <a:solidFill>
                  <a:srgbClr val="0C3344"/>
                </a:solidFill>
                <a:latin typeface="Figtree"/>
                <a:ea typeface="Figtree"/>
                <a:cs typeface="Figtree"/>
                <a:sym typeface="Figtree"/>
              </a:rPr>
              <a:t>. </a:t>
            </a:r>
            <a:endParaRPr>
              <a:solidFill>
                <a:srgbClr val="0C3344"/>
              </a:solidFill>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8" name="Shape 2478"/>
        <p:cNvGrpSpPr/>
        <p:nvPr/>
      </p:nvGrpSpPr>
      <p:grpSpPr>
        <a:xfrm>
          <a:off x="0" y="0"/>
          <a:ext cx="0" cy="0"/>
          <a:chOff x="0" y="0"/>
          <a:chExt cx="0" cy="0"/>
        </a:xfrm>
      </p:grpSpPr>
      <p:sp>
        <p:nvSpPr>
          <p:cNvPr id="2479" name="Google Shape;2479;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and Future Work</a:t>
            </a:r>
            <a:endParaRPr/>
          </a:p>
        </p:txBody>
      </p:sp>
      <p:sp>
        <p:nvSpPr>
          <p:cNvPr id="2480" name="Google Shape;2480;p44"/>
          <p:cNvSpPr txBox="1"/>
          <p:nvPr/>
        </p:nvSpPr>
        <p:spPr>
          <a:xfrm>
            <a:off x="720000" y="1135175"/>
            <a:ext cx="7538100" cy="400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C3344"/>
              </a:buClr>
              <a:buSzPts val="1400"/>
              <a:buFont typeface="Figtree"/>
              <a:buChar char="●"/>
            </a:pPr>
            <a:r>
              <a:rPr lang="en">
                <a:solidFill>
                  <a:schemeClr val="lt1"/>
                </a:solidFill>
                <a:latin typeface="Figtree"/>
                <a:ea typeface="Figtree"/>
                <a:cs typeface="Figtree"/>
                <a:sym typeface="Figtree"/>
              </a:rPr>
              <a:t>Further molecular dynamic simulation and biochemical assays should be conducted to confirm these</a:t>
            </a:r>
            <a:r>
              <a:rPr i="1" lang="en">
                <a:solidFill>
                  <a:schemeClr val="lt1"/>
                </a:solidFill>
                <a:latin typeface="Figtree"/>
                <a:ea typeface="Figtree"/>
                <a:cs typeface="Figtree"/>
                <a:sym typeface="Figtree"/>
              </a:rPr>
              <a:t> in silico</a:t>
            </a:r>
            <a:r>
              <a:rPr lang="en">
                <a:solidFill>
                  <a:schemeClr val="lt1"/>
                </a:solidFill>
                <a:latin typeface="Figtree"/>
                <a:ea typeface="Figtree"/>
                <a:cs typeface="Figtree"/>
                <a:sym typeface="Figtree"/>
              </a:rPr>
              <a:t> results.</a:t>
            </a:r>
            <a:endParaRPr>
              <a:solidFill>
                <a:schemeClr val="lt1"/>
              </a:solidFill>
              <a:latin typeface="Figtree"/>
              <a:ea typeface="Figtree"/>
              <a:cs typeface="Figtree"/>
              <a:sym typeface="Figtree"/>
            </a:endParaRPr>
          </a:p>
          <a:p>
            <a:pPr indent="-317500" lvl="0" marL="457200" rtl="0" algn="l">
              <a:lnSpc>
                <a:spcPct val="115000"/>
              </a:lnSpc>
              <a:spcBef>
                <a:spcPts val="1000"/>
              </a:spcBef>
              <a:spcAft>
                <a:spcPts val="0"/>
              </a:spcAft>
              <a:buClr>
                <a:srgbClr val="0C3344"/>
              </a:buClr>
              <a:buSzPts val="1400"/>
              <a:buFont typeface="Figtree"/>
              <a:buChar char="●"/>
            </a:pPr>
            <a:r>
              <a:rPr lang="en">
                <a:solidFill>
                  <a:schemeClr val="lt1"/>
                </a:solidFill>
                <a:latin typeface="Figtree"/>
                <a:ea typeface="Figtree"/>
                <a:cs typeface="Figtree"/>
                <a:sym typeface="Figtree"/>
              </a:rPr>
              <a:t>Given that β2AR and β1AR are among the most conserved pairs of receptors in humans, this study’s ability to overcome the challenges of designing a selective and efficacious drug—by leveraging known connections between LABAs’ structural group, receptor interactions, and physiological effects—would have significant implications for works attempting to create drugs that target highly conserved receptors. </a:t>
            </a:r>
            <a:endParaRPr>
              <a:solidFill>
                <a:schemeClr val="lt1"/>
              </a:solidFill>
              <a:latin typeface="Figtree"/>
              <a:ea typeface="Figtree"/>
              <a:cs typeface="Figtree"/>
              <a:sym typeface="Figtree"/>
            </a:endParaRPr>
          </a:p>
          <a:p>
            <a:pPr indent="-317500" lvl="0" marL="457200" rtl="0" algn="l">
              <a:lnSpc>
                <a:spcPct val="115000"/>
              </a:lnSpc>
              <a:spcBef>
                <a:spcPts val="1000"/>
              </a:spcBef>
              <a:spcAft>
                <a:spcPts val="1000"/>
              </a:spcAft>
              <a:buClr>
                <a:srgbClr val="0C3344"/>
              </a:buClr>
              <a:buSzPts val="1400"/>
              <a:buFont typeface="Figtree"/>
              <a:buChar char="●"/>
            </a:pPr>
            <a:r>
              <a:rPr lang="en">
                <a:solidFill>
                  <a:schemeClr val="lt1"/>
                </a:solidFill>
                <a:latin typeface="Figtree"/>
                <a:ea typeface="Figtree"/>
                <a:cs typeface="Figtree"/>
                <a:sym typeface="Figtree"/>
              </a:rPr>
              <a:t>This study would also impact works in the newer field of multi-target drugs, especially those dealing with both agonists and antagonists. </a:t>
            </a:r>
            <a:endParaRPr>
              <a:solidFill>
                <a:schemeClr val="lt1"/>
              </a:solidFill>
              <a:latin typeface="Figtree"/>
              <a:ea typeface="Figtree"/>
              <a:cs typeface="Figtree"/>
              <a:sym typeface="Figtre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4" name="Shape 2484"/>
        <p:cNvGrpSpPr/>
        <p:nvPr/>
      </p:nvGrpSpPr>
      <p:grpSpPr>
        <a:xfrm>
          <a:off x="0" y="0"/>
          <a:ext cx="0" cy="0"/>
          <a:chOff x="0" y="0"/>
          <a:chExt cx="0" cy="0"/>
        </a:xfrm>
      </p:grpSpPr>
      <p:sp>
        <p:nvSpPr>
          <p:cNvPr id="2485" name="Google Shape;2485;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486" name="Google Shape;2486;p45"/>
          <p:cNvSpPr txBox="1"/>
          <p:nvPr/>
        </p:nvSpPr>
        <p:spPr>
          <a:xfrm>
            <a:off x="720000" y="1135175"/>
            <a:ext cx="7538100" cy="344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All photographs and figures by student</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[1] Global Initiative for Asthma. (2022). Global strategy for asthma management and prevention. https://ginasthma.org/wp-content/uploads/2022/07/GINA-Main-Report-2022-FINAL-22-07-01-WMS.pdf</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[2] Lemaitre, R. N., Siscovick, D. S., Psaty, B. M., Pearce, R. M., Raghunathan, T. E., Whitsel, E. A., Weinmann, S. A., Anderson, G. D., &amp; Lin, D. (2002). Inhaled beta-2 adrenergic receptor agonists and primary cardiac arrest. The American Journal of Medicine, 113(9), 711-716. https://doi.org/ 10.1016/s0002-9343(02)01384-0</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[3] Billington, C. K., Penn, R. B., &amp; Hall, I. P. (2016). β2 agonists. Handbook of Experimental Pharmacology, 23-40. https://doi.org/10.1007/164_2016_64</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[4] Cazzola, M., Imperatore, F., Salzillo, A., Di Perna, F., Calderaro, F., Imperatore, A., &amp; Matera, M. G. (1998). Cardiac effects of formoterol and salmeterol in patients suffering from COPD with preexisting cardiac arrhythmias and hypoxemia. Chest, 114(2), 411-415. https://doi.org/10.1378/chest.114.2.411</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[5] Kolb, P., Rosenbaum, D. M., Irwin, J. J., Fung, J. J., Kobilka, B. K., &amp; Shoichet, B. K. (2009). Structure-based discovery of β2-adrenergic receptor ligands. Proceedings of the National Academy of Sciences, 106(16), 6843-6848. https://doi.org/10.1073/pnas.0812657106</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[6] Cazzola, M., Rogliani, P., &amp; Matera, M. G. (2019). Ultra-LABAs for the treatment of asthma. Respiratory Medicine, 156, 47-52. https://doi.org/10.1016/j.rmed.2019.08.005</a:t>
            </a:r>
            <a:endParaRPr sz="1000">
              <a:solidFill>
                <a:schemeClr val="lt1"/>
              </a:solidFill>
              <a:latin typeface="Figtree"/>
              <a:ea typeface="Figtree"/>
              <a:cs typeface="Figtree"/>
              <a:sym typeface="Figtree"/>
            </a:endParaRPr>
          </a:p>
          <a:p>
            <a:pPr indent="0" lvl="0" marL="0" rtl="0" algn="l">
              <a:lnSpc>
                <a:spcPct val="115000"/>
              </a:lnSpc>
              <a:spcBef>
                <a:spcPts val="0"/>
              </a:spcBef>
              <a:spcAft>
                <a:spcPts val="0"/>
              </a:spcAft>
              <a:buNone/>
            </a:pPr>
            <a:r>
              <a:rPr lang="en" sz="1000">
                <a:solidFill>
                  <a:schemeClr val="lt1"/>
                </a:solidFill>
                <a:latin typeface="Figtree"/>
                <a:ea typeface="Figtree"/>
                <a:cs typeface="Figtree"/>
                <a:sym typeface="Figtree"/>
              </a:rPr>
              <a:t>[7] Weiss, D. R., Ahn, S., Sassano, M. F., Kleist, A., Zhu, X., Strachan, R., Roth, B. L., Lefkowitz, R. J., &amp; Shoichet, B. K. (2013). Conformation guides molecular efficacy in docking screens of activated β-2 adrenergic G protein coupled receptor. ACS Chemical Biology, 8(5), 1018-1026. https://doi.org/10.1021/cb400103f</a:t>
            </a:r>
            <a:endParaRPr sz="1000">
              <a:solidFill>
                <a:schemeClr val="lt1"/>
              </a:solidFill>
              <a:latin typeface="Figtree"/>
              <a:ea typeface="Figtree"/>
              <a:cs typeface="Figtree"/>
              <a:sym typeface="Figtre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6" name="Shape 2376"/>
        <p:cNvGrpSpPr/>
        <p:nvPr/>
      </p:nvGrpSpPr>
      <p:grpSpPr>
        <a:xfrm>
          <a:off x="0" y="0"/>
          <a:ext cx="0" cy="0"/>
          <a:chOff x="0" y="0"/>
          <a:chExt cx="0" cy="0"/>
        </a:xfrm>
      </p:grpSpPr>
      <p:sp>
        <p:nvSpPr>
          <p:cNvPr id="2377" name="Google Shape;2377;p34"/>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378" name="Google Shape;2378;p34"/>
          <p:cNvSpPr txBox="1"/>
          <p:nvPr>
            <p:ph idx="4294967295" type="subTitle"/>
          </p:nvPr>
        </p:nvSpPr>
        <p:spPr>
          <a:xfrm>
            <a:off x="720000" y="1195700"/>
            <a:ext cx="7710900" cy="206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Asthma is the </a:t>
            </a:r>
            <a:r>
              <a:rPr b="1" lang="en"/>
              <a:t>most common</a:t>
            </a:r>
            <a:r>
              <a:rPr lang="en"/>
              <a:t> chronic disease among children, affecting </a:t>
            </a:r>
            <a:r>
              <a:rPr b="1" lang="en"/>
              <a:t>262 </a:t>
            </a:r>
            <a:r>
              <a:rPr lang="en"/>
              <a:t>million patients worldwide and accounting for </a:t>
            </a:r>
            <a:r>
              <a:rPr b="1" lang="en"/>
              <a:t>450,000</a:t>
            </a:r>
            <a:r>
              <a:rPr lang="en"/>
              <a:t> deaths annually.</a:t>
            </a:r>
            <a:r>
              <a:rPr baseline="30000" lang="en"/>
              <a:t>1</a:t>
            </a:r>
            <a:endParaRPr baseline="30000"/>
          </a:p>
          <a:p>
            <a:pPr indent="-317500" lvl="0" marL="457200" rtl="0" algn="l">
              <a:spcBef>
                <a:spcPts val="1000"/>
              </a:spcBef>
              <a:spcAft>
                <a:spcPts val="0"/>
              </a:spcAft>
              <a:buSzPts val="1400"/>
              <a:buChar char="●"/>
            </a:pPr>
            <a:r>
              <a:rPr lang="en"/>
              <a:t>Long-acting β2-agonist (LABA) is a frontline asthma treatment, binding to β2 adrenoceptors (β2ARs) on airway smooth muscle cells to induce bronchodilation.</a:t>
            </a:r>
            <a:endParaRPr/>
          </a:p>
          <a:p>
            <a:pPr indent="-317500" lvl="0" marL="457200" rtl="0" algn="l">
              <a:spcBef>
                <a:spcPts val="1000"/>
              </a:spcBef>
              <a:spcAft>
                <a:spcPts val="1000"/>
              </a:spcAft>
              <a:buSzPts val="1400"/>
              <a:buChar char="●"/>
            </a:pPr>
            <a:r>
              <a:rPr lang="en"/>
              <a:t>Unfortunately, current LABAs sacrifice efficacy or selectivity for the other, either increasing risk for cardiac arrest by </a:t>
            </a:r>
            <a:r>
              <a:rPr b="1" lang="en"/>
              <a:t>2-fold</a:t>
            </a:r>
            <a:r>
              <a:rPr lang="en"/>
              <a:t> or </a:t>
            </a:r>
            <a:r>
              <a:rPr b="1" lang="en"/>
              <a:t>weakening bronchodilation</a:t>
            </a:r>
            <a:r>
              <a:rPr lang="en"/>
              <a:t> effects.</a:t>
            </a:r>
            <a:r>
              <a:rPr baseline="30000" lang="en"/>
              <a:t>2</a:t>
            </a:r>
            <a:endParaRPr baseline="30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2" name="Shape 2382"/>
        <p:cNvGrpSpPr/>
        <p:nvPr/>
      </p:nvGrpSpPr>
      <p:grpSpPr>
        <a:xfrm>
          <a:off x="0" y="0"/>
          <a:ext cx="0" cy="0"/>
          <a:chOff x="0" y="0"/>
          <a:chExt cx="0" cy="0"/>
        </a:xfrm>
      </p:grpSpPr>
      <p:sp>
        <p:nvSpPr>
          <p:cNvPr id="2383" name="Google Shape;2383;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Review</a:t>
            </a:r>
            <a:endParaRPr/>
          </a:p>
        </p:txBody>
      </p:sp>
      <p:graphicFrame>
        <p:nvGraphicFramePr>
          <p:cNvPr id="2384" name="Google Shape;2384;p35"/>
          <p:cNvGraphicFramePr/>
          <p:nvPr/>
        </p:nvGraphicFramePr>
        <p:xfrm>
          <a:off x="4211213" y="1123823"/>
          <a:ext cx="3000000" cy="3000000"/>
        </p:xfrm>
        <a:graphic>
          <a:graphicData uri="http://schemas.openxmlformats.org/drawingml/2006/table">
            <a:tbl>
              <a:tblPr>
                <a:noFill/>
                <a:tableStyleId>{DE48F279-9BED-4A70-98D8-C06C55CE0DAA}</a:tableStyleId>
              </a:tblPr>
              <a:tblGrid>
                <a:gridCol w="718700"/>
                <a:gridCol w="1159325"/>
                <a:gridCol w="1608600"/>
                <a:gridCol w="1440950"/>
              </a:tblGrid>
              <a:tr h="560350">
                <a:tc>
                  <a:txBody>
                    <a:bodyPr/>
                    <a:lstStyle/>
                    <a:p>
                      <a:pPr indent="0" lvl="0" marL="0" rtl="0" algn="ctr">
                        <a:spcBef>
                          <a:spcPts val="0"/>
                        </a:spcBef>
                        <a:spcAft>
                          <a:spcPts val="0"/>
                        </a:spcAft>
                        <a:buNone/>
                      </a:pPr>
                      <a:r>
                        <a:rPr b="1" lang="en" sz="1800">
                          <a:solidFill>
                            <a:schemeClr val="lt1"/>
                          </a:solidFill>
                          <a:latin typeface="Lexend"/>
                          <a:ea typeface="Lexend"/>
                          <a:cs typeface="Lexend"/>
                          <a:sym typeface="Lexend"/>
                        </a:rPr>
                        <a:t>Year</a:t>
                      </a:r>
                      <a:endParaRPr b="1" sz="1800">
                        <a:solidFill>
                          <a:schemeClr val="lt1"/>
                        </a:solidFill>
                        <a:latin typeface="Lexend"/>
                        <a:ea typeface="Lexend"/>
                        <a:cs typeface="Lexend"/>
                        <a:sym typeface="Lexend"/>
                      </a:endParaRPr>
                    </a:p>
                  </a:txBody>
                  <a:tcPr marT="68575" marB="6857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Lexend"/>
                          <a:ea typeface="Lexend"/>
                          <a:cs typeface="Lexend"/>
                          <a:sym typeface="Lexend"/>
                        </a:rPr>
                        <a:t>LABAs</a:t>
                      </a:r>
                      <a:endParaRPr b="1" sz="1800">
                        <a:solidFill>
                          <a:schemeClr val="lt1"/>
                        </a:solidFill>
                        <a:latin typeface="Lexend"/>
                        <a:ea typeface="Lexend"/>
                        <a:cs typeface="Lexend"/>
                        <a:sym typeface="Lexend"/>
                      </a:endParaRPr>
                    </a:p>
                  </a:txBody>
                  <a:tcPr marT="68575" marB="6857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800">
                          <a:solidFill>
                            <a:schemeClr val="lt1"/>
                          </a:solidFill>
                          <a:latin typeface="Lexend"/>
                          <a:ea typeface="Lexend"/>
                          <a:cs typeface="Lexend"/>
                          <a:sym typeface="Lexend"/>
                        </a:rPr>
                        <a:t>Efficacy</a:t>
                      </a:r>
                      <a:endParaRPr b="1" sz="1800">
                        <a:solidFill>
                          <a:schemeClr val="lt1"/>
                        </a:solidFill>
                        <a:latin typeface="Lexend"/>
                        <a:ea typeface="Lexend"/>
                        <a:cs typeface="Lexend"/>
                        <a:sym typeface="Lexend"/>
                      </a:endParaRPr>
                    </a:p>
                  </a:txBody>
                  <a:tcPr marT="68575" marB="6857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800">
                          <a:solidFill>
                            <a:schemeClr val="lt1"/>
                          </a:solidFill>
                          <a:latin typeface="Lexend"/>
                          <a:ea typeface="Lexend"/>
                          <a:cs typeface="Lexend"/>
                          <a:sym typeface="Lexend"/>
                        </a:rPr>
                        <a:t>Selectivity </a:t>
                      </a:r>
                      <a:endParaRPr b="1" sz="1800">
                        <a:solidFill>
                          <a:schemeClr val="lt1"/>
                        </a:solidFill>
                        <a:latin typeface="Lexend"/>
                        <a:ea typeface="Lexend"/>
                        <a:cs typeface="Lexend"/>
                        <a:sym typeface="Lexend"/>
                      </a:endParaRPr>
                    </a:p>
                    <a:p>
                      <a:pPr indent="0" lvl="0" marL="0" rtl="0" algn="ctr">
                        <a:lnSpc>
                          <a:spcPct val="100000"/>
                        </a:lnSpc>
                        <a:spcBef>
                          <a:spcPts val="0"/>
                        </a:spcBef>
                        <a:spcAft>
                          <a:spcPts val="0"/>
                        </a:spcAft>
                        <a:buNone/>
                      </a:pPr>
                      <a:r>
                        <a:rPr lang="en" sz="900">
                          <a:solidFill>
                            <a:schemeClr val="lt1"/>
                          </a:solidFill>
                          <a:latin typeface="Lexend"/>
                          <a:ea typeface="Lexend"/>
                          <a:cs typeface="Lexend"/>
                          <a:sym typeface="Lexend"/>
                        </a:rPr>
                        <a:t>(</a:t>
                      </a:r>
                      <a:r>
                        <a:rPr lang="en" sz="900">
                          <a:solidFill>
                            <a:schemeClr val="lt1"/>
                          </a:solidFill>
                          <a:latin typeface="Figtree"/>
                          <a:ea typeface="Figtree"/>
                          <a:cs typeface="Figtree"/>
                          <a:sym typeface="Figtree"/>
                        </a:rPr>
                        <a:t>for β2AR over β1AR)</a:t>
                      </a:r>
                      <a:endParaRPr b="1" sz="900">
                        <a:solidFill>
                          <a:schemeClr val="lt1"/>
                        </a:solidFill>
                        <a:latin typeface="Lexend"/>
                        <a:ea typeface="Lexend"/>
                        <a:cs typeface="Lexend"/>
                        <a:sym typeface="Lexend"/>
                      </a:endParaRPr>
                    </a:p>
                  </a:txBody>
                  <a:tcPr marT="68575" marB="6857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000000"/>
                      </a:solidFill>
                      <a:prstDash val="solid"/>
                      <a:round/>
                      <a:headEnd len="sm" w="sm" type="none"/>
                      <a:tailEnd len="sm" w="sm" type="none"/>
                    </a:lnB>
                  </a:tcPr>
                </a:tc>
              </a:tr>
              <a:tr h="491200">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1972</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Formoterol</a:t>
                      </a:r>
                      <a:r>
                        <a:rPr baseline="30000" lang="en">
                          <a:solidFill>
                            <a:schemeClr val="lt1"/>
                          </a:solidFill>
                          <a:latin typeface="Figtree"/>
                          <a:ea typeface="Figtree"/>
                          <a:cs typeface="Figtree"/>
                          <a:sym typeface="Figtree"/>
                        </a:rPr>
                        <a:t>^</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u="sng">
                          <a:solidFill>
                            <a:schemeClr val="lt1"/>
                          </a:solidFill>
                          <a:latin typeface="Figtree"/>
                          <a:ea typeface="Figtree"/>
                          <a:cs typeface="Figtree"/>
                          <a:sym typeface="Figtree"/>
                        </a:rPr>
                        <a:t>Full agonist</a:t>
                      </a:r>
                      <a:endParaRPr u="sng">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Figtree"/>
                          <a:ea typeface="Figtree"/>
                          <a:cs typeface="Figtree"/>
                          <a:sym typeface="Figtree"/>
                        </a:rPr>
                        <a:t>200-fold</a:t>
                      </a:r>
                      <a:r>
                        <a:rPr baseline="30000" lang="en">
                          <a:solidFill>
                            <a:schemeClr val="lt1"/>
                          </a:solidFill>
                          <a:latin typeface="Figtree"/>
                          <a:ea typeface="Figtree"/>
                          <a:cs typeface="Figtree"/>
                          <a:sym typeface="Figtree"/>
                        </a:rPr>
                        <a:t>4</a:t>
                      </a:r>
                      <a:endParaRPr baseline="30000" u="sng">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91200">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1983</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Salmeterol</a:t>
                      </a:r>
                      <a:r>
                        <a:rPr baseline="30000" lang="en">
                          <a:solidFill>
                            <a:schemeClr val="lt1"/>
                          </a:solidFill>
                          <a:latin typeface="Figtree"/>
                          <a:ea typeface="Figtree"/>
                          <a:cs typeface="Figtree"/>
                          <a:sym typeface="Figtree"/>
                        </a:rPr>
                        <a:t>^</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Figtree"/>
                          <a:ea typeface="Figtree"/>
                          <a:cs typeface="Figtree"/>
                          <a:sym typeface="Figtree"/>
                        </a:rPr>
                        <a:t>Partial agonist</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u="sng">
                          <a:solidFill>
                            <a:schemeClr val="lt1"/>
                          </a:solidFill>
                          <a:latin typeface="Figtree"/>
                          <a:ea typeface="Figtree"/>
                          <a:cs typeface="Figtree"/>
                          <a:sym typeface="Figtree"/>
                        </a:rPr>
                        <a:t>1000-fold</a:t>
                      </a:r>
                      <a:r>
                        <a:rPr baseline="30000" lang="en" u="sng">
                          <a:solidFill>
                            <a:schemeClr val="lt1"/>
                          </a:solidFill>
                          <a:latin typeface="Figtree"/>
                          <a:ea typeface="Figtree"/>
                          <a:cs typeface="Figtree"/>
                          <a:sym typeface="Figtree"/>
                        </a:rPr>
                        <a:t>4</a:t>
                      </a:r>
                      <a:r>
                        <a:rPr lang="en" u="sng">
                          <a:solidFill>
                            <a:schemeClr val="lt1"/>
                          </a:solidFill>
                          <a:latin typeface="Figtree"/>
                          <a:ea typeface="Figtree"/>
                          <a:cs typeface="Figtree"/>
                          <a:sym typeface="Figtree"/>
                        </a:rPr>
                        <a:t> </a:t>
                      </a:r>
                      <a:endParaRPr u="sng">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91200">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2009</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6 analogs</a:t>
                      </a:r>
                      <a:r>
                        <a:rPr baseline="30000" lang="en">
                          <a:solidFill>
                            <a:schemeClr val="lt1"/>
                          </a:solidFill>
                          <a:latin typeface="Figtree"/>
                          <a:ea typeface="Figtree"/>
                          <a:cs typeface="Figtree"/>
                          <a:sym typeface="Figtree"/>
                        </a:rPr>
                        <a:t>+</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Figtree"/>
                          <a:ea typeface="Figtree"/>
                          <a:cs typeface="Figtree"/>
                          <a:sym typeface="Figtree"/>
                        </a:rPr>
                        <a:t>Inverse agonists</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Figtree"/>
                          <a:ea typeface="Figtree"/>
                          <a:cs typeface="Figtree"/>
                          <a:sym typeface="Figtree"/>
                        </a:rPr>
                        <a:t>Negligible</a:t>
                      </a:r>
                      <a:r>
                        <a:rPr baseline="30000" lang="en">
                          <a:solidFill>
                            <a:schemeClr val="lt1"/>
                          </a:solidFill>
                          <a:latin typeface="Figtree"/>
                          <a:ea typeface="Figtree"/>
                          <a:cs typeface="Figtree"/>
                          <a:sym typeface="Figtree"/>
                        </a:rPr>
                        <a:t>5</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91200">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2013</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Vilanterol</a:t>
                      </a:r>
                      <a:r>
                        <a:rPr baseline="30000" lang="en">
                          <a:solidFill>
                            <a:schemeClr val="lt1"/>
                          </a:solidFill>
                          <a:latin typeface="Figtree"/>
                          <a:ea typeface="Figtree"/>
                          <a:cs typeface="Figtree"/>
                          <a:sym typeface="Figtree"/>
                        </a:rPr>
                        <a:t>^</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Figtree"/>
                          <a:ea typeface="Figtree"/>
                          <a:cs typeface="Figtree"/>
                          <a:sym typeface="Figtree"/>
                        </a:rPr>
                        <a:t>Partial agonist</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u="sng">
                          <a:solidFill>
                            <a:schemeClr val="lt1"/>
                          </a:solidFill>
                          <a:latin typeface="Figtree"/>
                          <a:ea typeface="Figtree"/>
                          <a:cs typeface="Figtree"/>
                          <a:sym typeface="Figtree"/>
                        </a:rPr>
                        <a:t>1000-fold</a:t>
                      </a:r>
                      <a:r>
                        <a:rPr baseline="30000" lang="en">
                          <a:solidFill>
                            <a:schemeClr val="lt1"/>
                          </a:solidFill>
                          <a:latin typeface="Figtree"/>
                          <a:ea typeface="Figtree"/>
                          <a:cs typeface="Figtree"/>
                          <a:sym typeface="Figtree"/>
                        </a:rPr>
                        <a:t>6</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560350">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2013</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solidFill>
                            <a:schemeClr val="lt1"/>
                          </a:solidFill>
                          <a:latin typeface="Figtree"/>
                          <a:ea typeface="Figtree"/>
                          <a:cs typeface="Figtree"/>
                          <a:sym typeface="Figtree"/>
                        </a:rPr>
                        <a:t>6 analogs</a:t>
                      </a:r>
                      <a:r>
                        <a:rPr baseline="30000" lang="en">
                          <a:solidFill>
                            <a:schemeClr val="lt1"/>
                          </a:solidFill>
                          <a:latin typeface="Figtree"/>
                          <a:ea typeface="Figtree"/>
                          <a:cs typeface="Figtree"/>
                          <a:sym typeface="Figtree"/>
                        </a:rPr>
                        <a:t>+</a:t>
                      </a:r>
                      <a:endParaRPr baseline="30000">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u="sng">
                          <a:solidFill>
                            <a:schemeClr val="lt1"/>
                          </a:solidFill>
                          <a:latin typeface="Figtree"/>
                          <a:ea typeface="Figtree"/>
                          <a:cs typeface="Figtree"/>
                          <a:sym typeface="Figtree"/>
                        </a:rPr>
                        <a:t>4 full agonists</a:t>
                      </a:r>
                      <a:r>
                        <a:rPr lang="en">
                          <a:solidFill>
                            <a:schemeClr val="lt1"/>
                          </a:solidFill>
                          <a:latin typeface="Figtree"/>
                          <a:ea typeface="Figtree"/>
                          <a:cs typeface="Figtree"/>
                          <a:sym typeface="Figtree"/>
                        </a:rPr>
                        <a:t> + </a:t>
                      </a:r>
                      <a:endParaRPr>
                        <a:solidFill>
                          <a:schemeClr val="lt1"/>
                        </a:solidFill>
                        <a:latin typeface="Figtree"/>
                        <a:ea typeface="Figtree"/>
                        <a:cs typeface="Figtree"/>
                        <a:sym typeface="Figtree"/>
                      </a:endParaRPr>
                    </a:p>
                    <a:p>
                      <a:pPr indent="0" lvl="0" marL="0" rtl="0" algn="ctr">
                        <a:spcBef>
                          <a:spcPts val="0"/>
                        </a:spcBef>
                        <a:spcAft>
                          <a:spcPts val="0"/>
                        </a:spcAft>
                        <a:buNone/>
                      </a:pPr>
                      <a:r>
                        <a:rPr lang="en">
                          <a:solidFill>
                            <a:schemeClr val="lt1"/>
                          </a:solidFill>
                          <a:latin typeface="Figtree"/>
                          <a:ea typeface="Figtree"/>
                          <a:cs typeface="Figtree"/>
                          <a:sym typeface="Figtree"/>
                        </a:rPr>
                        <a:t>2 partial agonists</a:t>
                      </a:r>
                      <a:endParaRPr>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Figtree"/>
                          <a:ea typeface="Figtree"/>
                          <a:cs typeface="Figtree"/>
                          <a:sym typeface="Figtree"/>
                        </a:rPr>
                        <a:t>Negligible</a:t>
                      </a:r>
                      <a:r>
                        <a:rPr baseline="30000" lang="en">
                          <a:solidFill>
                            <a:schemeClr val="lt1"/>
                          </a:solidFill>
                          <a:latin typeface="Figtree"/>
                          <a:ea typeface="Figtree"/>
                          <a:cs typeface="Figtree"/>
                          <a:sym typeface="Figtree"/>
                        </a:rPr>
                        <a:t>7</a:t>
                      </a:r>
                      <a:endParaRPr baseline="30000" u="sng">
                        <a:solidFill>
                          <a:schemeClr val="lt1"/>
                        </a:solidFill>
                        <a:latin typeface="Figtree"/>
                        <a:ea typeface="Figtree"/>
                        <a:cs typeface="Figtree"/>
                        <a:sym typeface="Figtree"/>
                      </a:endParaRPr>
                    </a:p>
                  </a:txBody>
                  <a:tcPr marT="68575" marB="6857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bl>
          </a:graphicData>
        </a:graphic>
      </p:graphicFrame>
      <p:sp>
        <p:nvSpPr>
          <p:cNvPr id="2385" name="Google Shape;2385;p35"/>
          <p:cNvSpPr txBox="1"/>
          <p:nvPr/>
        </p:nvSpPr>
        <p:spPr>
          <a:xfrm>
            <a:off x="4228500" y="4373450"/>
            <a:ext cx="5227800" cy="4353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aseline="30000" lang="en" sz="1000">
                <a:solidFill>
                  <a:schemeClr val="lt1"/>
                </a:solidFill>
                <a:latin typeface="Figtree"/>
                <a:ea typeface="Figtree"/>
                <a:cs typeface="Figtree"/>
                <a:sym typeface="Figtree"/>
              </a:rPr>
              <a:t>^</a:t>
            </a:r>
            <a:r>
              <a:rPr lang="en" sz="1000">
                <a:solidFill>
                  <a:schemeClr val="lt1"/>
                </a:solidFill>
                <a:latin typeface="Figtree"/>
                <a:ea typeface="Figtree"/>
                <a:cs typeface="Figtree"/>
                <a:sym typeface="Figtree"/>
              </a:rPr>
              <a:t> Approved LABAs</a:t>
            </a:r>
            <a:endParaRPr sz="1000">
              <a:solidFill>
                <a:schemeClr val="lt1"/>
              </a:solidFill>
              <a:latin typeface="Figtree"/>
              <a:ea typeface="Figtree"/>
              <a:cs typeface="Figtree"/>
              <a:sym typeface="Figtree"/>
            </a:endParaRPr>
          </a:p>
          <a:p>
            <a:pPr indent="0" lvl="0" marL="0" rtl="0" algn="l">
              <a:spcBef>
                <a:spcPts val="0"/>
              </a:spcBef>
              <a:spcAft>
                <a:spcPts val="0"/>
              </a:spcAft>
              <a:buNone/>
            </a:pPr>
            <a:r>
              <a:rPr baseline="30000" lang="en" sz="1000">
                <a:solidFill>
                  <a:schemeClr val="lt1"/>
                </a:solidFill>
                <a:latin typeface="Figtree"/>
                <a:ea typeface="Figtree"/>
                <a:cs typeface="Figtree"/>
                <a:sym typeface="Figtree"/>
              </a:rPr>
              <a:t>+</a:t>
            </a:r>
            <a:r>
              <a:rPr lang="en" sz="1000">
                <a:solidFill>
                  <a:schemeClr val="lt1"/>
                </a:solidFill>
                <a:latin typeface="Figtree"/>
                <a:ea typeface="Figtree"/>
                <a:cs typeface="Figtree"/>
                <a:sym typeface="Figtree"/>
              </a:rPr>
              <a:t> Analogs of LABA selected through virtual high throughput screening </a:t>
            </a:r>
            <a:endParaRPr sz="1000">
              <a:solidFill>
                <a:schemeClr val="lt1"/>
              </a:solidFill>
              <a:latin typeface="Figtree"/>
              <a:ea typeface="Figtree"/>
              <a:cs typeface="Figtree"/>
              <a:sym typeface="Figtree"/>
            </a:endParaRPr>
          </a:p>
        </p:txBody>
      </p:sp>
      <p:sp>
        <p:nvSpPr>
          <p:cNvPr id="2386" name="Google Shape;2386;p35"/>
          <p:cNvSpPr txBox="1"/>
          <p:nvPr>
            <p:ph idx="4294967295" type="subTitle"/>
          </p:nvPr>
        </p:nvSpPr>
        <p:spPr>
          <a:xfrm>
            <a:off x="619800" y="1047625"/>
            <a:ext cx="3608700" cy="40197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Clr>
                <a:srgbClr val="0C3344"/>
              </a:buClr>
              <a:buSzPts val="1400"/>
              <a:buChar char="●"/>
            </a:pPr>
            <a:r>
              <a:rPr lang="en"/>
              <a:t>Studies developing analogs (i.e., drug candidates) of LABAs also sacrifice efficacy or selectivity for the other.</a:t>
            </a:r>
            <a:endParaRPr/>
          </a:p>
          <a:p>
            <a:pPr indent="-317500" lvl="0" marL="457200" rtl="0" algn="l">
              <a:lnSpc>
                <a:spcPct val="115000"/>
              </a:lnSpc>
              <a:spcBef>
                <a:spcPts val="1000"/>
              </a:spcBef>
              <a:spcAft>
                <a:spcPts val="0"/>
              </a:spcAft>
              <a:buClr>
                <a:srgbClr val="0C3344"/>
              </a:buClr>
              <a:buSzPts val="1400"/>
              <a:buChar char="●"/>
            </a:pPr>
            <a:r>
              <a:rPr lang="en"/>
              <a:t>The challenge is that β2AR and β1AR share one of human's most conserved ligand-binding sites: a mere 0.58 Å structural deviation, 92% gene similarity, and only one differing residue in their ligand-binding sites.3</a:t>
            </a:r>
            <a:endParaRPr/>
          </a:p>
          <a:p>
            <a:pPr indent="-317500" lvl="0" marL="457200" rtl="0" algn="l">
              <a:lnSpc>
                <a:spcPct val="115000"/>
              </a:lnSpc>
              <a:spcBef>
                <a:spcPts val="1000"/>
              </a:spcBef>
              <a:spcAft>
                <a:spcPts val="0"/>
              </a:spcAft>
              <a:buClr>
                <a:srgbClr val="0C3344"/>
              </a:buClr>
              <a:buSzPts val="1400"/>
              <a:buChar char="●"/>
            </a:pPr>
            <a:r>
              <a:rPr lang="en"/>
              <a:t>The popular virtual high throughput screening method is ineffective in discovering simultaneously selective and efficacious analogs.</a:t>
            </a:r>
            <a:endParaRPr/>
          </a:p>
        </p:txBody>
      </p:sp>
      <p:sp>
        <p:nvSpPr>
          <p:cNvPr id="2387" name="Google Shape;2387;p35"/>
          <p:cNvSpPr txBox="1"/>
          <p:nvPr/>
        </p:nvSpPr>
        <p:spPr>
          <a:xfrm>
            <a:off x="4211225" y="4165413"/>
            <a:ext cx="5082000" cy="338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1400"/>
              </a:spcBef>
              <a:spcAft>
                <a:spcPts val="1400"/>
              </a:spcAft>
              <a:buNone/>
            </a:pPr>
            <a:r>
              <a:rPr b="1" lang="en" sz="1000">
                <a:latin typeface="Figtree"/>
                <a:ea typeface="Figtree"/>
                <a:cs typeface="Figtree"/>
                <a:sym typeface="Figtree"/>
              </a:rPr>
              <a:t>Table 1. </a:t>
            </a:r>
            <a:r>
              <a:rPr i="1" lang="en" sz="1000">
                <a:latin typeface="Figtree"/>
                <a:ea typeface="Figtree"/>
                <a:cs typeface="Figtree"/>
                <a:sym typeface="Figtree"/>
              </a:rPr>
              <a:t>Efficacy and selectivity of approved LABAs and published analogs of LABA.</a:t>
            </a:r>
            <a:endParaRPr i="1" sz="1000">
              <a:latin typeface="Figtree"/>
              <a:ea typeface="Figtree"/>
              <a:cs typeface="Figtree"/>
              <a:sym typeface="Figtre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sp>
        <p:nvSpPr>
          <p:cNvPr id="2392" name="Google Shape;2392;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Review</a:t>
            </a:r>
            <a:endParaRPr/>
          </a:p>
        </p:txBody>
      </p:sp>
      <p:sp>
        <p:nvSpPr>
          <p:cNvPr id="2393" name="Google Shape;2393;p36"/>
          <p:cNvSpPr txBox="1"/>
          <p:nvPr>
            <p:ph idx="4294967295" type="subTitle"/>
          </p:nvPr>
        </p:nvSpPr>
        <p:spPr>
          <a:xfrm>
            <a:off x="813800" y="1183850"/>
            <a:ext cx="4957200" cy="3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Virtual high throughput screening fails to leverage the following known connections between LABAs’ structural groups, receptor interactions, and physiological effects:</a:t>
            </a:r>
            <a:endParaRPr/>
          </a:p>
          <a:p>
            <a:pPr indent="-317500" lvl="0" marL="457200" rtl="0" algn="l">
              <a:spcBef>
                <a:spcPts val="0"/>
              </a:spcBef>
              <a:spcAft>
                <a:spcPts val="0"/>
              </a:spcAft>
              <a:buClr>
                <a:schemeClr val="lt1"/>
              </a:buClr>
              <a:buSzPts val="1400"/>
              <a:buFont typeface="Figtree"/>
              <a:buChar char="●"/>
            </a:pPr>
            <a:r>
              <a:rPr lang="en"/>
              <a:t>Each LABA consists of</a:t>
            </a:r>
            <a:endParaRPr/>
          </a:p>
          <a:p>
            <a:pPr indent="-317500" lvl="1" marL="914400" rtl="0" algn="l">
              <a:spcBef>
                <a:spcPts val="0"/>
              </a:spcBef>
              <a:spcAft>
                <a:spcPts val="0"/>
              </a:spcAft>
              <a:buClr>
                <a:schemeClr val="lt1"/>
              </a:buClr>
              <a:buSzPts val="1400"/>
              <a:buFont typeface="Arial"/>
              <a:buChar char="●"/>
            </a:pPr>
            <a:r>
              <a:rPr b="1" lang="en"/>
              <a:t>A head group</a:t>
            </a:r>
            <a:r>
              <a:rPr lang="en"/>
              <a:t>: hydrogen bonds with Ser203 and Ser207 are needed to activate β2AR fully.</a:t>
            </a:r>
            <a:endParaRPr/>
          </a:p>
          <a:p>
            <a:pPr indent="-317500" lvl="1" marL="914400" rtl="0" algn="l">
              <a:spcBef>
                <a:spcPts val="0"/>
              </a:spcBef>
              <a:spcAft>
                <a:spcPts val="0"/>
              </a:spcAft>
              <a:buClr>
                <a:schemeClr val="lt1"/>
              </a:buClr>
              <a:buSzPts val="1400"/>
              <a:buFont typeface="Arial"/>
              <a:buChar char="●"/>
            </a:pPr>
            <a:r>
              <a:rPr b="1" lang="en"/>
              <a:t>An ethanolamine group</a:t>
            </a:r>
            <a:r>
              <a:rPr lang="en"/>
              <a:t>: hydrogen bonds with Asn312 and Asp121 are needed to activate β2AR.</a:t>
            </a:r>
            <a:endParaRPr/>
          </a:p>
          <a:p>
            <a:pPr indent="-317500" lvl="1" marL="914400" rtl="0" algn="l">
              <a:spcBef>
                <a:spcPts val="0"/>
              </a:spcBef>
              <a:spcAft>
                <a:spcPts val="0"/>
              </a:spcAft>
              <a:buClr>
                <a:schemeClr val="lt1"/>
              </a:buClr>
              <a:buSzPts val="1400"/>
              <a:buFont typeface="Arial"/>
              <a:buChar char="●"/>
            </a:pPr>
            <a:r>
              <a:rPr b="1" lang="en"/>
              <a:t>A tail group</a:t>
            </a:r>
            <a:r>
              <a:rPr lang="en"/>
              <a:t>: π interactions with exosite are needed for selectivity.</a:t>
            </a:r>
            <a:endParaRPr/>
          </a:p>
          <a:p>
            <a:pPr indent="-317500" lvl="0" marL="457200" rtl="0" algn="l">
              <a:spcBef>
                <a:spcPts val="0"/>
              </a:spcBef>
              <a:spcAft>
                <a:spcPts val="0"/>
              </a:spcAft>
              <a:buClr>
                <a:schemeClr val="lt1"/>
              </a:buClr>
              <a:buSzPts val="1400"/>
              <a:buFont typeface="Figtree"/>
              <a:buChar char="●"/>
            </a:pPr>
            <a:r>
              <a:rPr lang="en"/>
              <a:t>The head group of formoterol accounts for its full agonism and higher efficacy.</a:t>
            </a:r>
            <a:endParaRPr/>
          </a:p>
          <a:p>
            <a:pPr indent="-317500" lvl="0" marL="457200" rtl="0" algn="l">
              <a:spcBef>
                <a:spcPts val="0"/>
              </a:spcBef>
              <a:spcAft>
                <a:spcPts val="0"/>
              </a:spcAft>
              <a:buClr>
                <a:schemeClr val="lt1"/>
              </a:buClr>
              <a:buSzPts val="1400"/>
              <a:buFont typeface="Figtree"/>
              <a:buChar char="●"/>
            </a:pPr>
            <a:r>
              <a:rPr lang="en"/>
              <a:t>The tail groups of salmeterol and vilanterol account for their higher selectivity.</a:t>
            </a:r>
            <a:endParaRPr/>
          </a:p>
        </p:txBody>
      </p:sp>
      <p:graphicFrame>
        <p:nvGraphicFramePr>
          <p:cNvPr id="2394" name="Google Shape;2394;p36"/>
          <p:cNvGraphicFramePr/>
          <p:nvPr/>
        </p:nvGraphicFramePr>
        <p:xfrm>
          <a:off x="5864700" y="1049700"/>
          <a:ext cx="3000000" cy="3000000"/>
        </p:xfrm>
        <a:graphic>
          <a:graphicData uri="http://schemas.openxmlformats.org/drawingml/2006/table">
            <a:tbl>
              <a:tblPr>
                <a:noFill/>
                <a:tableStyleId>{7B2099CF-F148-4FC3-82C1-3DFBD25AC232}</a:tableStyleId>
              </a:tblPr>
              <a:tblGrid>
                <a:gridCol w="1086725"/>
                <a:gridCol w="1861625"/>
              </a:tblGrid>
              <a:tr h="891375">
                <a:tc>
                  <a:txBody>
                    <a:bodyPr/>
                    <a:lstStyle/>
                    <a:p>
                      <a:pPr indent="0" lvl="0" marL="0" rtl="0" algn="ctr">
                        <a:spcBef>
                          <a:spcPts val="0"/>
                        </a:spcBef>
                        <a:spcAft>
                          <a:spcPts val="0"/>
                        </a:spcAft>
                        <a:buNone/>
                      </a:pPr>
                      <a:r>
                        <a:rPr lang="en">
                          <a:latin typeface="Figtree"/>
                          <a:ea typeface="Figtree"/>
                          <a:cs typeface="Figtree"/>
                          <a:sym typeface="Figtree"/>
                        </a:rPr>
                        <a:t>Salmeterol</a:t>
                      </a:r>
                      <a:endParaRPr>
                        <a:latin typeface="Figtree"/>
                        <a:ea typeface="Figtree"/>
                        <a:cs typeface="Figtree"/>
                        <a:sym typeface="Figtre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91375">
                <a:tc>
                  <a:txBody>
                    <a:bodyPr/>
                    <a:lstStyle/>
                    <a:p>
                      <a:pPr indent="0" lvl="0" marL="0" rtl="0" algn="ctr">
                        <a:spcBef>
                          <a:spcPts val="0"/>
                        </a:spcBef>
                        <a:spcAft>
                          <a:spcPts val="0"/>
                        </a:spcAft>
                        <a:buNone/>
                      </a:pPr>
                      <a:r>
                        <a:rPr lang="en">
                          <a:latin typeface="Figtree"/>
                          <a:ea typeface="Figtree"/>
                          <a:cs typeface="Figtree"/>
                          <a:sym typeface="Figtree"/>
                        </a:rPr>
                        <a:t>Formoterol</a:t>
                      </a:r>
                      <a:endParaRPr>
                        <a:latin typeface="Figtree"/>
                        <a:ea typeface="Figtree"/>
                        <a:cs typeface="Figtree"/>
                        <a:sym typeface="Figtre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91375">
                <a:tc>
                  <a:txBody>
                    <a:bodyPr/>
                    <a:lstStyle/>
                    <a:p>
                      <a:pPr indent="0" lvl="0" marL="0" rtl="0" algn="ctr">
                        <a:spcBef>
                          <a:spcPts val="0"/>
                        </a:spcBef>
                        <a:spcAft>
                          <a:spcPts val="0"/>
                        </a:spcAft>
                        <a:buNone/>
                      </a:pPr>
                      <a:r>
                        <a:rPr lang="en">
                          <a:latin typeface="Figtree"/>
                          <a:ea typeface="Figtree"/>
                          <a:cs typeface="Figtree"/>
                          <a:sym typeface="Figtree"/>
                        </a:rPr>
                        <a:t>Vilanterol</a:t>
                      </a:r>
                      <a:endParaRPr>
                        <a:latin typeface="Figtree"/>
                        <a:ea typeface="Figtree"/>
                        <a:cs typeface="Figtree"/>
                        <a:sym typeface="Figtre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395" name="Google Shape;2395;p36"/>
          <p:cNvGrpSpPr/>
          <p:nvPr/>
        </p:nvGrpSpPr>
        <p:grpSpPr>
          <a:xfrm>
            <a:off x="6951425" y="1128050"/>
            <a:ext cx="1861626" cy="2486400"/>
            <a:chOff x="7180025" y="2065250"/>
            <a:chExt cx="1861626" cy="2486400"/>
          </a:xfrm>
        </p:grpSpPr>
        <p:pic>
          <p:nvPicPr>
            <p:cNvPr id="2396" name="Google Shape;2396;p36"/>
            <p:cNvPicPr preferRelativeResize="0"/>
            <p:nvPr/>
          </p:nvPicPr>
          <p:blipFill>
            <a:blip r:embed="rId3">
              <a:alphaModFix/>
            </a:blip>
            <a:stretch>
              <a:fillRect/>
            </a:stretch>
          </p:blipFill>
          <p:spPr>
            <a:xfrm>
              <a:off x="7180025" y="2065250"/>
              <a:ext cx="1861625" cy="745887"/>
            </a:xfrm>
            <a:prstGeom prst="rect">
              <a:avLst/>
            </a:prstGeom>
            <a:noFill/>
            <a:ln>
              <a:noFill/>
            </a:ln>
          </p:spPr>
        </p:pic>
        <p:pic>
          <p:nvPicPr>
            <p:cNvPr id="2397" name="Google Shape;2397;p36"/>
            <p:cNvPicPr preferRelativeResize="0"/>
            <p:nvPr/>
          </p:nvPicPr>
          <p:blipFill>
            <a:blip r:embed="rId4">
              <a:alphaModFix/>
            </a:blip>
            <a:stretch>
              <a:fillRect/>
            </a:stretch>
          </p:blipFill>
          <p:spPr>
            <a:xfrm>
              <a:off x="7180025" y="2956837"/>
              <a:ext cx="1861625" cy="734262"/>
            </a:xfrm>
            <a:prstGeom prst="rect">
              <a:avLst/>
            </a:prstGeom>
            <a:noFill/>
            <a:ln>
              <a:noFill/>
            </a:ln>
          </p:spPr>
        </p:pic>
        <p:pic>
          <p:nvPicPr>
            <p:cNvPr id="2398" name="Google Shape;2398;p36"/>
            <p:cNvPicPr preferRelativeResize="0"/>
            <p:nvPr/>
          </p:nvPicPr>
          <p:blipFill>
            <a:blip r:embed="rId5">
              <a:alphaModFix/>
            </a:blip>
            <a:stretch>
              <a:fillRect/>
            </a:stretch>
          </p:blipFill>
          <p:spPr>
            <a:xfrm>
              <a:off x="7180025" y="3872935"/>
              <a:ext cx="1861625" cy="678714"/>
            </a:xfrm>
            <a:prstGeom prst="rect">
              <a:avLst/>
            </a:prstGeom>
            <a:noFill/>
            <a:ln>
              <a:noFill/>
            </a:ln>
          </p:spPr>
        </p:pic>
      </p:grpSp>
      <p:sp>
        <p:nvSpPr>
          <p:cNvPr id="2399" name="Google Shape;2399;p36"/>
          <p:cNvSpPr txBox="1"/>
          <p:nvPr/>
        </p:nvSpPr>
        <p:spPr>
          <a:xfrm>
            <a:off x="5864700" y="3755800"/>
            <a:ext cx="2948400" cy="869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1400"/>
              </a:spcBef>
              <a:spcAft>
                <a:spcPts val="1400"/>
              </a:spcAft>
              <a:buNone/>
            </a:pPr>
            <a:r>
              <a:rPr b="1" lang="en" sz="1000">
                <a:latin typeface="Figtree"/>
                <a:ea typeface="Figtree"/>
                <a:cs typeface="Figtree"/>
                <a:sym typeface="Figtree"/>
              </a:rPr>
              <a:t>Table 2. </a:t>
            </a:r>
            <a:r>
              <a:rPr i="1" lang="en" sz="1000">
                <a:latin typeface="Figtree"/>
                <a:ea typeface="Figtree"/>
                <a:cs typeface="Figtree"/>
                <a:sym typeface="Figtree"/>
              </a:rPr>
              <a:t>Chemical structures of salmeterol, formoterol and vilanterol. Magenta represents head group, orange represents ethanolamine group and green represents tail group.</a:t>
            </a:r>
            <a:endParaRPr i="1" sz="1000">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sp>
        <p:nvSpPr>
          <p:cNvPr id="2404" name="Google Shape;2404;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a:t>
            </a:r>
            <a:endParaRPr/>
          </a:p>
        </p:txBody>
      </p:sp>
      <p:sp>
        <p:nvSpPr>
          <p:cNvPr id="2405" name="Google Shape;2405;p37"/>
          <p:cNvSpPr txBox="1"/>
          <p:nvPr>
            <p:ph idx="4294967295" type="subTitle"/>
          </p:nvPr>
        </p:nvSpPr>
        <p:spPr>
          <a:xfrm>
            <a:off x="813800" y="11891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To design the first selective and fully efficacious analog of LABA.</a:t>
            </a:r>
            <a:endParaRPr sz="1800"/>
          </a:p>
          <a:p>
            <a:pPr indent="0" lvl="0" marL="0" rtl="0" algn="l">
              <a:spcBef>
                <a:spcPts val="1000"/>
              </a:spcBef>
              <a:spcAft>
                <a:spcPts val="1000"/>
              </a:spcAft>
              <a:buNone/>
            </a:pPr>
            <a:r>
              <a:t/>
            </a:r>
            <a:endParaRPr>
              <a:solidFill>
                <a:srgbClr val="000000"/>
              </a:solidFill>
            </a:endParaRPr>
          </a:p>
        </p:txBody>
      </p:sp>
      <p:sp>
        <p:nvSpPr>
          <p:cNvPr id="2406" name="Google Shape;2406;p37"/>
          <p:cNvSpPr txBox="1"/>
          <p:nvPr>
            <p:ph type="title"/>
          </p:nvPr>
        </p:nvSpPr>
        <p:spPr>
          <a:xfrm>
            <a:off x="737600" y="15416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a:t>
            </a:r>
            <a:endParaRPr/>
          </a:p>
        </p:txBody>
      </p:sp>
      <p:sp>
        <p:nvSpPr>
          <p:cNvPr id="2407" name="Google Shape;2407;p37"/>
          <p:cNvSpPr txBox="1"/>
          <p:nvPr>
            <p:ph idx="4294967295" type="subTitle"/>
          </p:nvPr>
        </p:nvSpPr>
        <p:spPr>
          <a:xfrm>
            <a:off x="831400" y="2147225"/>
            <a:ext cx="7992300" cy="19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C3344"/>
                </a:solidFill>
              </a:rPr>
              <a:t>If </a:t>
            </a:r>
            <a:r>
              <a:rPr lang="en" sz="1800">
                <a:solidFill>
                  <a:srgbClr val="0C3344"/>
                </a:solidFill>
              </a:rPr>
              <a:t>structural groups of different current LABAs are combined with consideration of known connections between LABAs’ structural groups, receptor interactions and physiological effects, </a:t>
            </a:r>
            <a:endParaRPr sz="1800">
              <a:solidFill>
                <a:srgbClr val="0C3344"/>
              </a:solidFill>
            </a:endParaRPr>
          </a:p>
          <a:p>
            <a:pPr indent="0" lvl="0" marL="0" rtl="0" algn="l">
              <a:spcBef>
                <a:spcPts val="1000"/>
              </a:spcBef>
              <a:spcAft>
                <a:spcPts val="1000"/>
              </a:spcAft>
              <a:buNone/>
            </a:pPr>
            <a:r>
              <a:rPr b="1" lang="en" sz="1800">
                <a:solidFill>
                  <a:srgbClr val="0C3344"/>
                </a:solidFill>
              </a:rPr>
              <a:t>then </a:t>
            </a:r>
            <a:r>
              <a:rPr lang="en" sz="1800">
                <a:solidFill>
                  <a:srgbClr val="0C3344"/>
                </a:solidFill>
              </a:rPr>
              <a:t>the resulting analog will have the efficacy of the most efficacious LABA currently and selectivity of the most selective LABA.</a:t>
            </a:r>
            <a:r>
              <a:rPr baseline="30000" lang="en" sz="1800">
                <a:solidFill>
                  <a:srgbClr val="0C3344"/>
                </a:solidFill>
              </a:rPr>
              <a:t>^</a:t>
            </a:r>
            <a:endParaRPr>
              <a:solidFill>
                <a:srgbClr val="000000"/>
              </a:solidFill>
            </a:endParaRPr>
          </a:p>
        </p:txBody>
      </p:sp>
      <p:sp>
        <p:nvSpPr>
          <p:cNvPr id="2408" name="Google Shape;2408;p37"/>
          <p:cNvSpPr txBox="1"/>
          <p:nvPr/>
        </p:nvSpPr>
        <p:spPr>
          <a:xfrm>
            <a:off x="813800" y="4519800"/>
            <a:ext cx="7417200" cy="6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aseline="30000" lang="en" sz="800">
                <a:solidFill>
                  <a:schemeClr val="lt1"/>
                </a:solidFill>
                <a:latin typeface="Figtree"/>
                <a:ea typeface="Figtree"/>
                <a:cs typeface="Figtree"/>
                <a:sym typeface="Figtree"/>
              </a:rPr>
              <a:t>^</a:t>
            </a:r>
            <a:r>
              <a:rPr lang="en" sz="800">
                <a:solidFill>
                  <a:schemeClr val="lt1"/>
                </a:solidFill>
                <a:latin typeface="Figtree"/>
                <a:ea typeface="Figtree"/>
                <a:cs typeface="Figtree"/>
                <a:sym typeface="Figtree"/>
              </a:rPr>
              <a:t>Efficacy is shown when the analog has an equal to or more negative change in Gibbs free energy (ΔG) than the most efficacious LABA when docked to β2AR and forms all hydrogen bonds necessary to activate β2AR. Selectivity is shown when the analog has an equal to or less negative ΔG than the most selective LABA when docked to β1AR. This is because more negative ΔG signifies a more energetically favorable binding pose and higher binding affinity. Binding affinity to β2AR should be high and low for β1AR.</a:t>
            </a:r>
            <a:endParaRPr sz="800">
              <a:solidFill>
                <a:schemeClr val="lt1"/>
              </a:solidFill>
              <a:latin typeface="Figtree"/>
              <a:ea typeface="Figtree"/>
              <a:cs typeface="Figtree"/>
              <a:sym typeface="Figtre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2" name="Shape 2412"/>
        <p:cNvGrpSpPr/>
        <p:nvPr/>
      </p:nvGrpSpPr>
      <p:grpSpPr>
        <a:xfrm>
          <a:off x="0" y="0"/>
          <a:ext cx="0" cy="0"/>
          <a:chOff x="0" y="0"/>
          <a:chExt cx="0" cy="0"/>
        </a:xfrm>
      </p:grpSpPr>
      <p:sp>
        <p:nvSpPr>
          <p:cNvPr id="2413" name="Google Shape;2413;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a:t>
            </a:r>
            <a:endParaRPr/>
          </a:p>
        </p:txBody>
      </p:sp>
      <p:sp>
        <p:nvSpPr>
          <p:cNvPr id="2414" name="Google Shape;2414;p38"/>
          <p:cNvSpPr txBox="1"/>
          <p:nvPr/>
        </p:nvSpPr>
        <p:spPr>
          <a:xfrm>
            <a:off x="720000" y="1058975"/>
            <a:ext cx="5319600" cy="2084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C3344"/>
              </a:buClr>
              <a:buSzPts val="1400"/>
              <a:buFont typeface="Figtree"/>
              <a:buAutoNum type="arabicPeriod"/>
            </a:pPr>
            <a:r>
              <a:rPr lang="en">
                <a:solidFill>
                  <a:srgbClr val="0C3344"/>
                </a:solidFill>
                <a:latin typeface="Figtree"/>
                <a:ea typeface="Figtree"/>
                <a:cs typeface="Figtree"/>
                <a:sym typeface="Figtree"/>
              </a:rPr>
              <a:t>A laptop</a:t>
            </a:r>
            <a:endParaRPr>
              <a:solidFill>
                <a:srgbClr val="0C3344"/>
              </a:solidFill>
              <a:latin typeface="Figtree"/>
              <a:ea typeface="Figtree"/>
              <a:cs typeface="Figtree"/>
              <a:sym typeface="Figtree"/>
            </a:endParaRPr>
          </a:p>
          <a:p>
            <a:pPr indent="-317500" lvl="0" marL="457200" rtl="0" algn="l">
              <a:lnSpc>
                <a:spcPct val="115000"/>
              </a:lnSpc>
              <a:spcBef>
                <a:spcPts val="1000"/>
              </a:spcBef>
              <a:spcAft>
                <a:spcPts val="0"/>
              </a:spcAft>
              <a:buClr>
                <a:srgbClr val="0C3344"/>
              </a:buClr>
              <a:buSzPts val="1400"/>
              <a:buFont typeface="Figtree"/>
              <a:buAutoNum type="arabicPeriod"/>
            </a:pPr>
            <a:r>
              <a:rPr lang="en">
                <a:solidFill>
                  <a:srgbClr val="0C3344"/>
                </a:solidFill>
                <a:latin typeface="Figtree"/>
                <a:ea typeface="Figtree"/>
                <a:cs typeface="Figtree"/>
                <a:sym typeface="Figtree"/>
              </a:rPr>
              <a:t>Various open source softwares including Avogadro, </a:t>
            </a:r>
            <a:r>
              <a:rPr lang="en">
                <a:solidFill>
                  <a:schemeClr val="lt1"/>
                </a:solidFill>
                <a:latin typeface="Figtree"/>
                <a:ea typeface="Figtree"/>
                <a:cs typeface="Figtree"/>
                <a:sym typeface="Figtree"/>
              </a:rPr>
              <a:t>AutoDock Vina, Chemaxon MarvinSketch, Discovery Studio Visualizer, SwissADME and </a:t>
            </a:r>
            <a:r>
              <a:rPr lang="en">
                <a:solidFill>
                  <a:srgbClr val="0C3344"/>
                </a:solidFill>
                <a:latin typeface="Figtree"/>
                <a:ea typeface="Figtree"/>
                <a:cs typeface="Figtree"/>
                <a:sym typeface="Figtree"/>
              </a:rPr>
              <a:t>UCSF Chimera</a:t>
            </a:r>
            <a:endParaRPr>
              <a:solidFill>
                <a:srgbClr val="0C3344"/>
              </a:solidFill>
              <a:latin typeface="Figtree"/>
              <a:ea typeface="Figtree"/>
              <a:cs typeface="Figtree"/>
              <a:sym typeface="Figtree"/>
            </a:endParaRPr>
          </a:p>
          <a:p>
            <a:pPr indent="-317500" lvl="0" marL="457200" rtl="0" algn="l">
              <a:lnSpc>
                <a:spcPct val="115000"/>
              </a:lnSpc>
              <a:spcBef>
                <a:spcPts val="1000"/>
              </a:spcBef>
              <a:spcAft>
                <a:spcPts val="1000"/>
              </a:spcAft>
              <a:buClr>
                <a:srgbClr val="0C3344"/>
              </a:buClr>
              <a:buSzPts val="1400"/>
              <a:buFont typeface="Figtree"/>
              <a:buAutoNum type="arabicPeriod"/>
            </a:pPr>
            <a:r>
              <a:rPr lang="en">
                <a:solidFill>
                  <a:srgbClr val="0C3344"/>
                </a:solidFill>
                <a:latin typeface="Figtree"/>
                <a:ea typeface="Figtree"/>
                <a:cs typeface="Figtree"/>
                <a:sym typeface="Figtree"/>
              </a:rPr>
              <a:t>Files of β2AR (ID: 6MXT), β1AR (ID: 6IBL), salmeterol (ID: K5Y), formoterol (ID: H98) and vilanterol (ID: GW6)</a:t>
            </a:r>
            <a:endParaRPr>
              <a:solidFill>
                <a:srgbClr val="0C3344"/>
              </a:solidFill>
              <a:latin typeface="Figtree"/>
              <a:ea typeface="Figtree"/>
              <a:cs typeface="Figtree"/>
              <a:sym typeface="Figtree"/>
            </a:endParaRPr>
          </a:p>
        </p:txBody>
      </p:sp>
      <p:sp>
        <p:nvSpPr>
          <p:cNvPr id="2415" name="Google Shape;2415;p38"/>
          <p:cNvSpPr txBox="1"/>
          <p:nvPr/>
        </p:nvSpPr>
        <p:spPr>
          <a:xfrm>
            <a:off x="740100" y="3451725"/>
            <a:ext cx="7663800" cy="166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0C3344"/>
                </a:solidFill>
                <a:latin typeface="Figtree"/>
                <a:ea typeface="Figtree"/>
                <a:cs typeface="Figtree"/>
                <a:sym typeface="Figtree"/>
              </a:rPr>
              <a:t>Note</a:t>
            </a:r>
            <a:endParaRPr b="1" sz="1200">
              <a:solidFill>
                <a:srgbClr val="0C3344"/>
              </a:solidFill>
              <a:latin typeface="Figtree"/>
              <a:ea typeface="Figtree"/>
              <a:cs typeface="Figtree"/>
              <a:sym typeface="Figtree"/>
            </a:endParaRPr>
          </a:p>
          <a:p>
            <a:pPr indent="-304800" lvl="0" marL="457200" rtl="0" algn="l">
              <a:lnSpc>
                <a:spcPct val="115000"/>
              </a:lnSpc>
              <a:spcBef>
                <a:spcPts val="1000"/>
              </a:spcBef>
              <a:spcAft>
                <a:spcPts val="0"/>
              </a:spcAft>
              <a:buClr>
                <a:srgbClr val="0C3344"/>
              </a:buClr>
              <a:buSzPts val="1200"/>
              <a:buFont typeface="Figtree"/>
              <a:buChar char="●"/>
            </a:pPr>
            <a:r>
              <a:rPr b="1" lang="en" sz="1200">
                <a:solidFill>
                  <a:srgbClr val="0C3344"/>
                </a:solidFill>
                <a:latin typeface="Figtree"/>
                <a:ea typeface="Figtree"/>
                <a:cs typeface="Figtree"/>
                <a:sym typeface="Figtree"/>
              </a:rPr>
              <a:t>Molecular docking</a:t>
            </a:r>
            <a:r>
              <a:rPr lang="en" sz="1200">
                <a:solidFill>
                  <a:srgbClr val="0C3344"/>
                </a:solidFill>
                <a:latin typeface="Figtree"/>
                <a:ea typeface="Figtree"/>
                <a:cs typeface="Figtree"/>
                <a:sym typeface="Figtree"/>
              </a:rPr>
              <a:t> software was used because it simulates intermolecular interactions between the ligand and the protein, providing </a:t>
            </a:r>
            <a:r>
              <a:rPr lang="en" sz="1200">
                <a:solidFill>
                  <a:srgbClr val="0C3344"/>
                </a:solidFill>
                <a:latin typeface="Figtree"/>
                <a:ea typeface="Figtree"/>
                <a:cs typeface="Figtree"/>
                <a:sym typeface="Figtree"/>
              </a:rPr>
              <a:t>more insights for designing better analogs. </a:t>
            </a:r>
            <a:endParaRPr sz="1200">
              <a:solidFill>
                <a:srgbClr val="0C3344"/>
              </a:solidFill>
              <a:latin typeface="Figtree"/>
              <a:ea typeface="Figtree"/>
              <a:cs typeface="Figtree"/>
              <a:sym typeface="Figtree"/>
            </a:endParaRPr>
          </a:p>
          <a:p>
            <a:pPr indent="-304800" lvl="0" marL="457200" rtl="0" algn="l">
              <a:lnSpc>
                <a:spcPct val="115000"/>
              </a:lnSpc>
              <a:spcBef>
                <a:spcPts val="1000"/>
              </a:spcBef>
              <a:spcAft>
                <a:spcPts val="1000"/>
              </a:spcAft>
              <a:buClr>
                <a:srgbClr val="0C3344"/>
              </a:buClr>
              <a:buSzPts val="1200"/>
              <a:buFont typeface="Figtree"/>
              <a:buChar char="●"/>
            </a:pPr>
            <a:r>
              <a:rPr lang="en" sz="1200">
                <a:solidFill>
                  <a:srgbClr val="0C3344"/>
                </a:solidFill>
                <a:latin typeface="Figtree"/>
                <a:ea typeface="Figtree"/>
                <a:cs typeface="Figtree"/>
                <a:sym typeface="Figtree"/>
              </a:rPr>
              <a:t>The open-source AutoDock Vina algorithm was used because it allows for flexible ligand and flexible protein side chain docking. </a:t>
            </a:r>
            <a:r>
              <a:rPr lang="en" sz="1200">
                <a:solidFill>
                  <a:srgbClr val="0C3344"/>
                </a:solidFill>
                <a:latin typeface="Figtree"/>
                <a:ea typeface="Figtree"/>
                <a:cs typeface="Figtree"/>
                <a:sym typeface="Figtree"/>
              </a:rPr>
              <a:t>Moreover, i</a:t>
            </a:r>
            <a:r>
              <a:rPr lang="en" sz="1200">
                <a:solidFill>
                  <a:srgbClr val="0C3344"/>
                </a:solidFill>
                <a:latin typeface="Figtree"/>
                <a:ea typeface="Figtree"/>
                <a:cs typeface="Figtree"/>
                <a:sym typeface="Figtree"/>
              </a:rPr>
              <a:t>ts scoring system is based on (ΔG), a reliable measure of binding affinity.</a:t>
            </a:r>
            <a:endParaRPr sz="1200">
              <a:solidFill>
                <a:srgbClr val="0C3344"/>
              </a:solidFill>
              <a:latin typeface="Figtree"/>
              <a:ea typeface="Figtree"/>
              <a:cs typeface="Figtree"/>
              <a:sym typeface="Figtree"/>
            </a:endParaRPr>
          </a:p>
        </p:txBody>
      </p:sp>
      <p:pic>
        <p:nvPicPr>
          <p:cNvPr id="2416" name="Google Shape;2416;p38"/>
          <p:cNvPicPr preferRelativeResize="0"/>
          <p:nvPr/>
        </p:nvPicPr>
        <p:blipFill>
          <a:blip r:embed="rId3">
            <a:alphaModFix/>
          </a:blip>
          <a:stretch>
            <a:fillRect/>
          </a:stretch>
        </p:blipFill>
        <p:spPr>
          <a:xfrm>
            <a:off x="6192000" y="785950"/>
            <a:ext cx="2673846" cy="1713801"/>
          </a:xfrm>
          <a:prstGeom prst="rect">
            <a:avLst/>
          </a:prstGeom>
          <a:noFill/>
          <a:ln>
            <a:noFill/>
          </a:ln>
        </p:spPr>
      </p:pic>
      <p:sp>
        <p:nvSpPr>
          <p:cNvPr id="2417" name="Google Shape;2417;p38"/>
          <p:cNvSpPr txBox="1"/>
          <p:nvPr/>
        </p:nvSpPr>
        <p:spPr>
          <a:xfrm>
            <a:off x="6192000" y="2499750"/>
            <a:ext cx="2673900" cy="869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1400"/>
              </a:spcBef>
              <a:spcAft>
                <a:spcPts val="1400"/>
              </a:spcAft>
              <a:buNone/>
            </a:pPr>
            <a:r>
              <a:rPr b="1" lang="en" sz="1000">
                <a:latin typeface="Figtree"/>
                <a:ea typeface="Figtree"/>
                <a:cs typeface="Figtree"/>
                <a:sym typeface="Figtree"/>
              </a:rPr>
              <a:t>Fig 1</a:t>
            </a:r>
            <a:r>
              <a:rPr b="1" lang="en" sz="1000">
                <a:latin typeface="Figtree"/>
                <a:ea typeface="Figtree"/>
                <a:cs typeface="Figtree"/>
                <a:sym typeface="Figtree"/>
              </a:rPr>
              <a:t>. </a:t>
            </a:r>
            <a:r>
              <a:rPr i="1" lang="en" sz="1000">
                <a:latin typeface="Figtree"/>
                <a:ea typeface="Figtree"/>
                <a:cs typeface="Figtree"/>
                <a:sym typeface="Figtree"/>
              </a:rPr>
              <a:t>Molecular Docking Software UCSF Chimera using AutoDock Vina algorithm. The green box is the active site. Protein is in beige color and ligand is in green. </a:t>
            </a:r>
            <a:endParaRPr i="1" sz="1000">
              <a:latin typeface="Figtree"/>
              <a:ea typeface="Figtree"/>
              <a:cs typeface="Figtree"/>
              <a:sym typeface="Figtr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1" name="Shape 2421"/>
        <p:cNvGrpSpPr/>
        <p:nvPr/>
      </p:nvGrpSpPr>
      <p:grpSpPr>
        <a:xfrm>
          <a:off x="0" y="0"/>
          <a:ext cx="0" cy="0"/>
          <a:chOff x="0" y="0"/>
          <a:chExt cx="0" cy="0"/>
        </a:xfrm>
      </p:grpSpPr>
      <p:graphicFrame>
        <p:nvGraphicFramePr>
          <p:cNvPr id="2422" name="Google Shape;2422;p39"/>
          <p:cNvGraphicFramePr/>
          <p:nvPr/>
        </p:nvGraphicFramePr>
        <p:xfrm>
          <a:off x="5585488" y="484323"/>
          <a:ext cx="3000000" cy="3000000"/>
        </p:xfrm>
        <a:graphic>
          <a:graphicData uri="http://schemas.openxmlformats.org/drawingml/2006/table">
            <a:tbl>
              <a:tblPr>
                <a:noFill/>
                <a:tableStyleId>{DE48F279-9BED-4A70-98D8-C06C55CE0DAA}</a:tableStyleId>
              </a:tblPr>
              <a:tblGrid>
                <a:gridCol w="700700"/>
                <a:gridCol w="2088025"/>
              </a:tblGrid>
              <a:tr h="448050">
                <a:tc>
                  <a:txBody>
                    <a:bodyPr/>
                    <a:lstStyle/>
                    <a:p>
                      <a:pPr indent="0" lvl="0" marL="0" rtl="0" algn="l">
                        <a:lnSpc>
                          <a:spcPct val="115000"/>
                        </a:lnSpc>
                        <a:spcBef>
                          <a:spcPts val="1200"/>
                        </a:spcBef>
                        <a:spcAft>
                          <a:spcPts val="1200"/>
                        </a:spcAft>
                        <a:buNone/>
                      </a:pPr>
                      <a:r>
                        <a:rPr b="1" lang="en" sz="1000">
                          <a:latin typeface="Figtree"/>
                          <a:ea typeface="Figtree"/>
                          <a:cs typeface="Figtree"/>
                          <a:sym typeface="Figtree"/>
                        </a:rPr>
                        <a:t>Ligand</a:t>
                      </a:r>
                      <a:endParaRPr b="1" sz="10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solidFill>
                            <a:schemeClr val="lt1"/>
                          </a:solidFill>
                          <a:latin typeface="Figtree"/>
                          <a:ea typeface="Figtree"/>
                          <a:cs typeface="Figtree"/>
                          <a:sym typeface="Figtree"/>
                        </a:rPr>
                        <a:t>Chemical Structures</a:t>
                      </a:r>
                      <a:endParaRPr b="1" sz="10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8050">
                <a:tc>
                  <a:txBody>
                    <a:bodyPr/>
                    <a:lstStyle/>
                    <a:p>
                      <a:pPr indent="0" lvl="0" marL="0" rtl="0" algn="l">
                        <a:lnSpc>
                          <a:spcPct val="115000"/>
                        </a:lnSpc>
                        <a:spcBef>
                          <a:spcPts val="1200"/>
                        </a:spcBef>
                        <a:spcAft>
                          <a:spcPts val="1200"/>
                        </a:spcAft>
                        <a:buNone/>
                      </a:pPr>
                      <a:r>
                        <a:rPr lang="en" sz="800">
                          <a:latin typeface="Figtree"/>
                          <a:ea typeface="Figtree"/>
                          <a:cs typeface="Figtree"/>
                          <a:sym typeface="Figtree"/>
                        </a:rPr>
                        <a:t>Salmeterol</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48050">
                <a:tc>
                  <a:txBody>
                    <a:bodyPr/>
                    <a:lstStyle/>
                    <a:p>
                      <a:pPr indent="0" lvl="0" marL="0" rtl="0" algn="l">
                        <a:lnSpc>
                          <a:spcPct val="115000"/>
                        </a:lnSpc>
                        <a:spcBef>
                          <a:spcPts val="1200"/>
                        </a:spcBef>
                        <a:spcAft>
                          <a:spcPts val="1200"/>
                        </a:spcAft>
                        <a:buNone/>
                      </a:pPr>
                      <a:r>
                        <a:rPr lang="en" sz="800">
                          <a:latin typeface="Figtree"/>
                          <a:ea typeface="Figtree"/>
                          <a:cs typeface="Figtree"/>
                          <a:sym typeface="Figtree"/>
                        </a:rPr>
                        <a:t>Formoterol</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8050">
                <a:tc>
                  <a:txBody>
                    <a:bodyPr/>
                    <a:lstStyle/>
                    <a:p>
                      <a:pPr indent="0" lvl="0" marL="0" rtl="0" algn="l">
                        <a:lnSpc>
                          <a:spcPct val="115000"/>
                        </a:lnSpc>
                        <a:spcBef>
                          <a:spcPts val="1200"/>
                        </a:spcBef>
                        <a:spcAft>
                          <a:spcPts val="1200"/>
                        </a:spcAft>
                        <a:buNone/>
                      </a:pPr>
                      <a:r>
                        <a:rPr lang="en" sz="800">
                          <a:latin typeface="Figtree"/>
                          <a:ea typeface="Figtree"/>
                          <a:cs typeface="Figtree"/>
                          <a:sym typeface="Figtree"/>
                        </a:rPr>
                        <a:t>Vilanterol</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baseline="30000" sz="800">
                        <a:solidFill>
                          <a:schemeClr val="lt1"/>
                        </a:solidFill>
                        <a:latin typeface="Figtree"/>
                        <a:ea typeface="Figtree"/>
                        <a:cs typeface="Figtree"/>
                        <a:sym typeface="Figtree"/>
                      </a:endParaRPr>
                    </a:p>
                  </a:txBody>
                  <a:tcPr marT="0" marB="0"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48050">
                <a:tc>
                  <a:txBody>
                    <a:bodyPr/>
                    <a:lstStyle/>
                    <a:p>
                      <a:pPr indent="0" lvl="0" marL="0" rtl="0" algn="l">
                        <a:lnSpc>
                          <a:spcPct val="115000"/>
                        </a:lnSpc>
                        <a:spcBef>
                          <a:spcPts val="1200"/>
                        </a:spcBef>
                        <a:spcAft>
                          <a:spcPts val="1200"/>
                        </a:spcAft>
                        <a:buNone/>
                      </a:pPr>
                      <a:r>
                        <a:rPr lang="en" sz="800">
                          <a:latin typeface="Figtree"/>
                          <a:ea typeface="Figtree"/>
                          <a:cs typeface="Figtree"/>
                          <a:sym typeface="Figtree"/>
                        </a:rPr>
                        <a:t>Analog 2</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48050">
                <a:tc>
                  <a:txBody>
                    <a:bodyPr/>
                    <a:lstStyle/>
                    <a:p>
                      <a:pPr indent="0" lvl="0" marL="0" marR="0" rtl="0" algn="l">
                        <a:lnSpc>
                          <a:spcPct val="115000"/>
                        </a:lnSpc>
                        <a:spcBef>
                          <a:spcPts val="1200"/>
                        </a:spcBef>
                        <a:spcAft>
                          <a:spcPts val="1200"/>
                        </a:spcAft>
                        <a:buNone/>
                      </a:pPr>
                      <a:r>
                        <a:rPr lang="en" sz="800">
                          <a:latin typeface="Figtree"/>
                          <a:ea typeface="Figtree"/>
                          <a:cs typeface="Figtree"/>
                          <a:sym typeface="Figtree"/>
                        </a:rPr>
                        <a:t>Analog 20</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48050">
                <a:tc>
                  <a:txBody>
                    <a:bodyPr/>
                    <a:lstStyle/>
                    <a:p>
                      <a:pPr indent="0" lvl="0" marL="0" marR="0" rtl="0" algn="l">
                        <a:lnSpc>
                          <a:spcPct val="115000"/>
                        </a:lnSpc>
                        <a:spcBef>
                          <a:spcPts val="1200"/>
                        </a:spcBef>
                        <a:spcAft>
                          <a:spcPts val="1200"/>
                        </a:spcAft>
                        <a:buNone/>
                      </a:pPr>
                      <a:r>
                        <a:rPr lang="en" sz="800">
                          <a:latin typeface="Figtree"/>
                          <a:ea typeface="Figtree"/>
                          <a:cs typeface="Figtree"/>
                          <a:sym typeface="Figtree"/>
                        </a:rPr>
                        <a:t>Analog 67</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48050">
                <a:tc>
                  <a:txBody>
                    <a:bodyPr/>
                    <a:lstStyle/>
                    <a:p>
                      <a:pPr indent="0" lvl="0" marL="0" marR="0" rtl="0" algn="l">
                        <a:lnSpc>
                          <a:spcPct val="115000"/>
                        </a:lnSpc>
                        <a:spcBef>
                          <a:spcPts val="1200"/>
                        </a:spcBef>
                        <a:spcAft>
                          <a:spcPts val="1200"/>
                        </a:spcAft>
                        <a:buNone/>
                      </a:pPr>
                      <a:r>
                        <a:rPr lang="en" sz="800">
                          <a:latin typeface="Figtree"/>
                          <a:ea typeface="Figtree"/>
                          <a:cs typeface="Figtree"/>
                          <a:sym typeface="Figtree"/>
                        </a:rPr>
                        <a:t>Analog 71</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48050">
                <a:tc>
                  <a:txBody>
                    <a:bodyPr/>
                    <a:lstStyle/>
                    <a:p>
                      <a:pPr indent="0" lvl="0" marL="0" marR="0" rtl="0" algn="l">
                        <a:lnSpc>
                          <a:spcPct val="115000"/>
                        </a:lnSpc>
                        <a:spcBef>
                          <a:spcPts val="1200"/>
                        </a:spcBef>
                        <a:spcAft>
                          <a:spcPts val="1200"/>
                        </a:spcAft>
                        <a:buNone/>
                      </a:pPr>
                      <a:r>
                        <a:rPr lang="en" sz="800">
                          <a:latin typeface="Figtree"/>
                          <a:ea typeface="Figtree"/>
                          <a:cs typeface="Figtree"/>
                          <a:sym typeface="Figtree"/>
                        </a:rPr>
                        <a:t>Analog 73</a:t>
                      </a:r>
                      <a:endParaRPr sz="800">
                        <a:latin typeface="Figtree"/>
                        <a:ea typeface="Figtree"/>
                        <a:cs typeface="Figtree"/>
                        <a:sym typeface="Figtree"/>
                      </a:endParaRPr>
                    </a:p>
                  </a:txBody>
                  <a:tcPr marT="0" marB="0" marR="68575" marL="6857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800">
                        <a:solidFill>
                          <a:schemeClr val="lt1"/>
                        </a:solidFill>
                        <a:latin typeface="Figtree"/>
                        <a:ea typeface="Figtree"/>
                        <a:cs typeface="Figtree"/>
                        <a:sym typeface="Figtree"/>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bl>
          </a:graphicData>
        </a:graphic>
      </p:graphicFrame>
      <p:grpSp>
        <p:nvGrpSpPr>
          <p:cNvPr id="2423" name="Google Shape;2423;p39"/>
          <p:cNvGrpSpPr/>
          <p:nvPr/>
        </p:nvGrpSpPr>
        <p:grpSpPr>
          <a:xfrm>
            <a:off x="6281525" y="995875"/>
            <a:ext cx="2108700" cy="3527600"/>
            <a:chOff x="4432850" y="275125"/>
            <a:chExt cx="2108700" cy="3527600"/>
          </a:xfrm>
        </p:grpSpPr>
        <p:grpSp>
          <p:nvGrpSpPr>
            <p:cNvPr id="2424" name="Google Shape;2424;p39"/>
            <p:cNvGrpSpPr/>
            <p:nvPr/>
          </p:nvGrpSpPr>
          <p:grpSpPr>
            <a:xfrm>
              <a:off x="4437524" y="275125"/>
              <a:ext cx="2104026" cy="1730750"/>
              <a:chOff x="4361326" y="1113325"/>
              <a:chExt cx="2104026" cy="1730750"/>
            </a:xfrm>
          </p:grpSpPr>
          <p:pic>
            <p:nvPicPr>
              <p:cNvPr id="2425" name="Google Shape;2425;p39"/>
              <p:cNvPicPr preferRelativeResize="0"/>
              <p:nvPr/>
            </p:nvPicPr>
            <p:blipFill>
              <a:blip r:embed="rId3">
                <a:alphaModFix/>
              </a:blip>
              <a:stretch>
                <a:fillRect/>
              </a:stretch>
            </p:blipFill>
            <p:spPr>
              <a:xfrm>
                <a:off x="4406427" y="1113325"/>
                <a:ext cx="1489661" cy="445600"/>
              </a:xfrm>
              <a:prstGeom prst="rect">
                <a:avLst/>
              </a:prstGeom>
              <a:noFill/>
              <a:ln>
                <a:noFill/>
              </a:ln>
            </p:spPr>
          </p:pic>
          <p:pic>
            <p:nvPicPr>
              <p:cNvPr id="2426" name="Google Shape;2426;p39"/>
              <p:cNvPicPr preferRelativeResize="0"/>
              <p:nvPr/>
            </p:nvPicPr>
            <p:blipFill>
              <a:blip r:embed="rId4">
                <a:alphaModFix/>
              </a:blip>
              <a:stretch>
                <a:fillRect/>
              </a:stretch>
            </p:blipFill>
            <p:spPr>
              <a:xfrm>
                <a:off x="4361327" y="1507025"/>
                <a:ext cx="1579858" cy="445600"/>
              </a:xfrm>
              <a:prstGeom prst="rect">
                <a:avLst/>
              </a:prstGeom>
              <a:noFill/>
              <a:ln>
                <a:noFill/>
              </a:ln>
            </p:spPr>
          </p:pic>
          <p:pic>
            <p:nvPicPr>
              <p:cNvPr id="2427" name="Google Shape;2427;p39"/>
              <p:cNvPicPr preferRelativeResize="0"/>
              <p:nvPr/>
            </p:nvPicPr>
            <p:blipFill rotWithShape="1">
              <a:blip r:embed="rId5">
                <a:alphaModFix/>
              </a:blip>
              <a:srcRect b="7794" l="0" r="0" t="7853"/>
              <a:stretch/>
            </p:blipFill>
            <p:spPr>
              <a:xfrm>
                <a:off x="4361327" y="1964552"/>
                <a:ext cx="2017862" cy="436300"/>
              </a:xfrm>
              <a:prstGeom prst="rect">
                <a:avLst/>
              </a:prstGeom>
              <a:noFill/>
              <a:ln>
                <a:noFill/>
              </a:ln>
            </p:spPr>
          </p:pic>
          <p:pic>
            <p:nvPicPr>
              <p:cNvPr id="2428" name="Google Shape;2428;p39"/>
              <p:cNvPicPr preferRelativeResize="0"/>
              <p:nvPr/>
            </p:nvPicPr>
            <p:blipFill rotWithShape="1">
              <a:blip r:embed="rId6">
                <a:alphaModFix/>
              </a:blip>
              <a:srcRect b="6334" l="0" r="0" t="4570"/>
              <a:stretch/>
            </p:blipFill>
            <p:spPr>
              <a:xfrm>
                <a:off x="4361326" y="2407775"/>
                <a:ext cx="2104026" cy="436300"/>
              </a:xfrm>
              <a:prstGeom prst="rect">
                <a:avLst/>
              </a:prstGeom>
              <a:noFill/>
              <a:ln>
                <a:noFill/>
              </a:ln>
            </p:spPr>
          </p:pic>
        </p:grpSp>
        <p:grpSp>
          <p:nvGrpSpPr>
            <p:cNvPr id="2429" name="Google Shape;2429;p39"/>
            <p:cNvGrpSpPr/>
            <p:nvPr/>
          </p:nvGrpSpPr>
          <p:grpSpPr>
            <a:xfrm>
              <a:off x="4432850" y="2028625"/>
              <a:ext cx="2083465" cy="1774100"/>
              <a:chOff x="6030725" y="537225"/>
              <a:chExt cx="2083465" cy="1774100"/>
            </a:xfrm>
          </p:grpSpPr>
          <p:pic>
            <p:nvPicPr>
              <p:cNvPr id="2430" name="Google Shape;2430;p39"/>
              <p:cNvPicPr preferRelativeResize="0"/>
              <p:nvPr/>
            </p:nvPicPr>
            <p:blipFill rotWithShape="1">
              <a:blip r:embed="rId7">
                <a:alphaModFix/>
              </a:blip>
              <a:srcRect b="10997" l="0" r="0" t="17634"/>
              <a:stretch/>
            </p:blipFill>
            <p:spPr>
              <a:xfrm>
                <a:off x="6030725" y="537225"/>
                <a:ext cx="2013486" cy="410600"/>
              </a:xfrm>
              <a:prstGeom prst="rect">
                <a:avLst/>
              </a:prstGeom>
              <a:noFill/>
              <a:ln>
                <a:noFill/>
              </a:ln>
            </p:spPr>
          </p:pic>
          <p:pic>
            <p:nvPicPr>
              <p:cNvPr id="2431" name="Google Shape;2431;p39"/>
              <p:cNvPicPr preferRelativeResize="0"/>
              <p:nvPr/>
            </p:nvPicPr>
            <p:blipFill rotWithShape="1">
              <a:blip r:embed="rId8">
                <a:alphaModFix/>
              </a:blip>
              <a:srcRect b="6245" l="0" r="0" t="7129"/>
              <a:stretch/>
            </p:blipFill>
            <p:spPr>
              <a:xfrm>
                <a:off x="6030726" y="969625"/>
                <a:ext cx="1870985" cy="445600"/>
              </a:xfrm>
              <a:prstGeom prst="rect">
                <a:avLst/>
              </a:prstGeom>
              <a:noFill/>
              <a:ln>
                <a:noFill/>
              </a:ln>
            </p:spPr>
          </p:pic>
          <p:pic>
            <p:nvPicPr>
              <p:cNvPr id="2432" name="Google Shape;2432;p39"/>
              <p:cNvPicPr preferRelativeResize="0"/>
              <p:nvPr/>
            </p:nvPicPr>
            <p:blipFill rotWithShape="1">
              <a:blip r:embed="rId9">
                <a:alphaModFix/>
              </a:blip>
              <a:srcRect b="5946" l="0" r="0" t="3127"/>
              <a:stretch/>
            </p:blipFill>
            <p:spPr>
              <a:xfrm>
                <a:off x="6045575" y="1417675"/>
                <a:ext cx="1889552" cy="445600"/>
              </a:xfrm>
              <a:prstGeom prst="rect">
                <a:avLst/>
              </a:prstGeom>
              <a:noFill/>
              <a:ln>
                <a:noFill/>
              </a:ln>
            </p:spPr>
          </p:pic>
          <p:pic>
            <p:nvPicPr>
              <p:cNvPr id="2433" name="Google Shape;2433;p39"/>
              <p:cNvPicPr preferRelativeResize="0"/>
              <p:nvPr/>
            </p:nvPicPr>
            <p:blipFill rotWithShape="1">
              <a:blip r:embed="rId10">
                <a:alphaModFix/>
              </a:blip>
              <a:srcRect b="6274" l="0" r="0" t="12444"/>
              <a:stretch/>
            </p:blipFill>
            <p:spPr>
              <a:xfrm>
                <a:off x="6035400" y="1865725"/>
                <a:ext cx="2078790" cy="445600"/>
              </a:xfrm>
              <a:prstGeom prst="rect">
                <a:avLst/>
              </a:prstGeom>
              <a:noFill/>
              <a:ln>
                <a:noFill/>
              </a:ln>
            </p:spPr>
          </p:pic>
        </p:grpSp>
      </p:grpSp>
      <p:sp>
        <p:nvSpPr>
          <p:cNvPr id="2434" name="Google Shape;2434;p39"/>
          <p:cNvSpPr txBox="1"/>
          <p:nvPr>
            <p:ph type="title"/>
          </p:nvPr>
        </p:nvSpPr>
        <p:spPr>
          <a:xfrm>
            <a:off x="720000" y="445025"/>
            <a:ext cx="356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a:t>
            </a:r>
            <a:r>
              <a:rPr lang="en"/>
              <a:t>Methods</a:t>
            </a:r>
            <a:endParaRPr/>
          </a:p>
        </p:txBody>
      </p:sp>
      <p:sp>
        <p:nvSpPr>
          <p:cNvPr id="2435" name="Google Shape;2435;p39"/>
          <p:cNvSpPr txBox="1"/>
          <p:nvPr/>
        </p:nvSpPr>
        <p:spPr>
          <a:xfrm>
            <a:off x="720000" y="1058975"/>
            <a:ext cx="4872900" cy="3599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Figtree"/>
              <a:buAutoNum type="arabicPeriod"/>
            </a:pPr>
            <a:r>
              <a:rPr lang="en" sz="1200">
                <a:solidFill>
                  <a:schemeClr val="lt1"/>
                </a:solidFill>
                <a:latin typeface="Figtree"/>
                <a:ea typeface="Figtree"/>
                <a:cs typeface="Figtree"/>
                <a:sym typeface="Figtree"/>
              </a:rPr>
              <a:t>Protein Preparation in UCSF Chimera</a:t>
            </a:r>
            <a:endParaRPr sz="1200">
              <a:solidFill>
                <a:srgbClr val="0C3344"/>
              </a:solidFill>
              <a:latin typeface="Figtree"/>
              <a:ea typeface="Figtree"/>
              <a:cs typeface="Figtree"/>
              <a:sym typeface="Figtree"/>
            </a:endParaRPr>
          </a:p>
          <a:p>
            <a:pPr indent="-304800" lvl="0" marL="457200" rtl="0" algn="l">
              <a:lnSpc>
                <a:spcPct val="115000"/>
              </a:lnSpc>
              <a:spcBef>
                <a:spcPts val="1000"/>
              </a:spcBef>
              <a:spcAft>
                <a:spcPts val="0"/>
              </a:spcAft>
              <a:buClr>
                <a:srgbClr val="0C3344"/>
              </a:buClr>
              <a:buSzPts val="1200"/>
              <a:buFont typeface="Figtree"/>
              <a:buAutoNum type="arabicPeriod"/>
            </a:pPr>
            <a:r>
              <a:rPr lang="en" sz="1200">
                <a:solidFill>
                  <a:srgbClr val="0C3344"/>
                </a:solidFill>
                <a:latin typeface="Figtree"/>
                <a:ea typeface="Figtree"/>
                <a:cs typeface="Figtree"/>
                <a:sym typeface="Figtree"/>
              </a:rPr>
              <a:t>Molecular Docking of Control Groups (Approved LABAs) to β2AR and β1AR for Five Trials Each in AutoDock Vina</a:t>
            </a:r>
            <a:endParaRPr sz="1200">
              <a:solidFill>
                <a:srgbClr val="0C3344"/>
              </a:solidFill>
              <a:latin typeface="Figtree"/>
              <a:ea typeface="Figtree"/>
              <a:cs typeface="Figtree"/>
              <a:sym typeface="Figtree"/>
            </a:endParaRPr>
          </a:p>
          <a:p>
            <a:pPr indent="-304800" lvl="0" marL="457200" rtl="0" algn="l">
              <a:lnSpc>
                <a:spcPct val="115000"/>
              </a:lnSpc>
              <a:spcBef>
                <a:spcPts val="1000"/>
              </a:spcBef>
              <a:spcAft>
                <a:spcPts val="0"/>
              </a:spcAft>
              <a:buClr>
                <a:srgbClr val="0C3344"/>
              </a:buClr>
              <a:buSzPts val="1200"/>
              <a:buFont typeface="Figtree"/>
              <a:buAutoNum type="arabicPeriod"/>
            </a:pPr>
            <a:r>
              <a:rPr lang="en" sz="1200">
                <a:solidFill>
                  <a:srgbClr val="0C3344"/>
                </a:solidFill>
                <a:latin typeface="Figtree"/>
                <a:ea typeface="Figtree"/>
                <a:cs typeface="Figtree"/>
                <a:sym typeface="Figtree"/>
              </a:rPr>
              <a:t>2D and 3D Designing of Analogs using ChemAxon and Avogadro</a:t>
            </a:r>
            <a:endParaRPr sz="1200">
              <a:solidFill>
                <a:srgbClr val="0C3344"/>
              </a:solidFill>
              <a:latin typeface="Figtree"/>
              <a:ea typeface="Figtree"/>
              <a:cs typeface="Figtree"/>
              <a:sym typeface="Figtree"/>
            </a:endParaRPr>
          </a:p>
          <a:p>
            <a:pPr indent="-304800" lvl="0" marL="457200" rtl="0" algn="l">
              <a:lnSpc>
                <a:spcPct val="115000"/>
              </a:lnSpc>
              <a:spcBef>
                <a:spcPts val="1000"/>
              </a:spcBef>
              <a:spcAft>
                <a:spcPts val="0"/>
              </a:spcAft>
              <a:buClr>
                <a:srgbClr val="0C3344"/>
              </a:buClr>
              <a:buSzPts val="1200"/>
              <a:buFont typeface="Figtree"/>
              <a:buAutoNum type="arabicPeriod"/>
            </a:pPr>
            <a:r>
              <a:rPr lang="en" sz="1200">
                <a:solidFill>
                  <a:srgbClr val="0C3344"/>
                </a:solidFill>
                <a:latin typeface="Figtree"/>
                <a:ea typeface="Figtree"/>
                <a:cs typeface="Figtree"/>
                <a:sym typeface="Figtree"/>
              </a:rPr>
              <a:t>Testing of Analogs for Drug-likeness using SwissADME</a:t>
            </a:r>
            <a:endParaRPr sz="1200">
              <a:solidFill>
                <a:srgbClr val="0C3344"/>
              </a:solidFill>
              <a:latin typeface="Figtree"/>
              <a:ea typeface="Figtree"/>
              <a:cs typeface="Figtree"/>
              <a:sym typeface="Figtree"/>
            </a:endParaRPr>
          </a:p>
          <a:p>
            <a:pPr indent="-304800" lvl="0" marL="457200" rtl="0" algn="l">
              <a:lnSpc>
                <a:spcPct val="115000"/>
              </a:lnSpc>
              <a:spcBef>
                <a:spcPts val="1000"/>
              </a:spcBef>
              <a:spcAft>
                <a:spcPts val="0"/>
              </a:spcAft>
              <a:buClr>
                <a:srgbClr val="0C3344"/>
              </a:buClr>
              <a:buSzPts val="1200"/>
              <a:buFont typeface="Figtree"/>
              <a:buAutoNum type="arabicPeriod"/>
            </a:pPr>
            <a:r>
              <a:rPr lang="en" sz="1200">
                <a:solidFill>
                  <a:schemeClr val="lt1"/>
                </a:solidFill>
                <a:latin typeface="Figtree"/>
                <a:ea typeface="Figtree"/>
                <a:cs typeface="Figtree"/>
                <a:sym typeface="Figtree"/>
              </a:rPr>
              <a:t>Molecular Docking of Analogs to β2AR and β1AR for Five Trials Each in AutoDock Vina</a:t>
            </a:r>
            <a:endParaRPr sz="1200">
              <a:solidFill>
                <a:schemeClr val="lt1"/>
              </a:solidFill>
              <a:latin typeface="Figtree"/>
              <a:ea typeface="Figtree"/>
              <a:cs typeface="Figtree"/>
              <a:sym typeface="Figtree"/>
            </a:endParaRPr>
          </a:p>
          <a:p>
            <a:pPr indent="-304800" lvl="0" marL="457200" rtl="0" algn="l">
              <a:lnSpc>
                <a:spcPct val="115000"/>
              </a:lnSpc>
              <a:spcBef>
                <a:spcPts val="1000"/>
              </a:spcBef>
              <a:spcAft>
                <a:spcPts val="0"/>
              </a:spcAft>
              <a:buClr>
                <a:srgbClr val="0C3344"/>
              </a:buClr>
              <a:buSzPts val="1200"/>
              <a:buFont typeface="Figtree"/>
              <a:buAutoNum type="arabicPeriod"/>
            </a:pPr>
            <a:r>
              <a:rPr lang="en" sz="1200">
                <a:solidFill>
                  <a:srgbClr val="0C3344"/>
                </a:solidFill>
                <a:latin typeface="Figtree"/>
                <a:ea typeface="Figtree"/>
                <a:cs typeface="Figtree"/>
                <a:sym typeface="Figtree"/>
              </a:rPr>
              <a:t>Qualitative and Quantitative Analysis in UCSF Chimera, Excel, and Discovery Studio Visualizer to Find Insights for Designing Better Analogs. </a:t>
            </a:r>
            <a:endParaRPr sz="1200">
              <a:solidFill>
                <a:srgbClr val="0C3344"/>
              </a:solidFill>
              <a:latin typeface="Figtree"/>
              <a:ea typeface="Figtree"/>
              <a:cs typeface="Figtree"/>
              <a:sym typeface="Figtree"/>
            </a:endParaRPr>
          </a:p>
          <a:p>
            <a:pPr indent="-304800" lvl="0" marL="457200" rtl="0" algn="l">
              <a:lnSpc>
                <a:spcPct val="115000"/>
              </a:lnSpc>
              <a:spcBef>
                <a:spcPts val="1000"/>
              </a:spcBef>
              <a:spcAft>
                <a:spcPts val="1000"/>
              </a:spcAft>
              <a:buClr>
                <a:srgbClr val="0C3344"/>
              </a:buClr>
              <a:buSzPts val="1200"/>
              <a:buFont typeface="Figtree"/>
              <a:buAutoNum type="arabicPeriod"/>
            </a:pPr>
            <a:r>
              <a:rPr lang="en" sz="1200">
                <a:solidFill>
                  <a:srgbClr val="0C3344"/>
                </a:solidFill>
                <a:latin typeface="Figtree"/>
                <a:ea typeface="Figtree"/>
                <a:cs typeface="Figtree"/>
                <a:sym typeface="Figtree"/>
              </a:rPr>
              <a:t>Steps 3-7 were repeated, totaling to 76 novel analogs.</a:t>
            </a:r>
            <a:endParaRPr sz="1200">
              <a:solidFill>
                <a:srgbClr val="0C3344"/>
              </a:solidFill>
              <a:latin typeface="Figtree"/>
              <a:ea typeface="Figtree"/>
              <a:cs typeface="Figtree"/>
              <a:sym typeface="Figtree"/>
            </a:endParaRPr>
          </a:p>
        </p:txBody>
      </p:sp>
      <p:sp>
        <p:nvSpPr>
          <p:cNvPr id="2436" name="Google Shape;2436;p39"/>
          <p:cNvSpPr txBox="1"/>
          <p:nvPr/>
        </p:nvSpPr>
        <p:spPr>
          <a:xfrm>
            <a:off x="5592900" y="4523475"/>
            <a:ext cx="2948400" cy="515700"/>
          </a:xfrm>
          <a:prstGeom prst="rect">
            <a:avLst/>
          </a:prstGeom>
          <a:noFill/>
          <a:ln>
            <a:noFill/>
          </a:ln>
        </p:spPr>
        <p:txBody>
          <a:bodyPr anchorCtr="0" anchor="t" bIns="91425" lIns="0" spcFirstLastPara="1" rIns="0" wrap="square" tIns="91425">
            <a:spAutoFit/>
          </a:bodyPr>
          <a:lstStyle/>
          <a:p>
            <a:pPr indent="0" lvl="0" marL="0" rtl="0" algn="l">
              <a:lnSpc>
                <a:spcPct val="115000"/>
              </a:lnSpc>
              <a:spcBef>
                <a:spcPts val="1400"/>
              </a:spcBef>
              <a:spcAft>
                <a:spcPts val="1400"/>
              </a:spcAft>
              <a:buNone/>
            </a:pPr>
            <a:r>
              <a:rPr b="1" lang="en" sz="1000">
                <a:latin typeface="Figtree"/>
                <a:ea typeface="Figtree"/>
                <a:cs typeface="Figtree"/>
                <a:sym typeface="Figtree"/>
              </a:rPr>
              <a:t>Table 3. </a:t>
            </a:r>
            <a:r>
              <a:rPr i="1" lang="en" sz="1000">
                <a:latin typeface="Figtree"/>
                <a:ea typeface="Figtree"/>
                <a:cs typeface="Figtree"/>
                <a:sym typeface="Figtree"/>
              </a:rPr>
              <a:t>Chemical structures of salmeterol, formoterol, vilanterol and some of the analogs</a:t>
            </a:r>
            <a:endParaRPr i="1" sz="1000">
              <a:latin typeface="Figtree"/>
              <a:ea typeface="Figtree"/>
              <a:cs typeface="Figtree"/>
              <a:sym typeface="Figtree"/>
            </a:endParaRPr>
          </a:p>
        </p:txBody>
      </p:sp>
      <p:sp>
        <p:nvSpPr>
          <p:cNvPr id="2437" name="Google Shape;2437;p39"/>
          <p:cNvSpPr/>
          <p:nvPr/>
        </p:nvSpPr>
        <p:spPr>
          <a:xfrm>
            <a:off x="5588000" y="2733725"/>
            <a:ext cx="2788800" cy="4482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1" name="Shape 2441"/>
        <p:cNvGrpSpPr/>
        <p:nvPr/>
      </p:nvGrpSpPr>
      <p:grpSpPr>
        <a:xfrm>
          <a:off x="0" y="0"/>
          <a:ext cx="0" cy="0"/>
          <a:chOff x="0" y="0"/>
          <a:chExt cx="0" cy="0"/>
        </a:xfrm>
      </p:grpSpPr>
      <p:sp>
        <p:nvSpPr>
          <p:cNvPr id="2442" name="Google Shape;2442;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and Quantitative Analysis</a:t>
            </a:r>
            <a:endParaRPr/>
          </a:p>
        </p:txBody>
      </p:sp>
      <p:sp>
        <p:nvSpPr>
          <p:cNvPr id="2443" name="Google Shape;2443;p40"/>
          <p:cNvSpPr txBox="1"/>
          <p:nvPr/>
        </p:nvSpPr>
        <p:spPr>
          <a:xfrm>
            <a:off x="720000" y="1135175"/>
            <a:ext cx="8218200" cy="8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sz="1200">
                <a:solidFill>
                  <a:srgbClr val="0C3344"/>
                </a:solidFill>
                <a:latin typeface="Figtree"/>
                <a:ea typeface="Figtree"/>
                <a:cs typeface="Figtree"/>
                <a:sym typeface="Figtree"/>
              </a:rPr>
              <a:t>Analog 20 had a ΔG of -9.9 kcal/mol and -8.3 kcal/mol when docked to β2AR and β1AR, respectively, which correspond to a 1.5-fold increase in binding affinity for β2AR compared to the most efficacious LABA and a 4-fold decrease in binding affinity for β1AR compared to the most selective LABA.</a:t>
            </a:r>
            <a:endParaRPr sz="1200">
              <a:solidFill>
                <a:srgbClr val="0C3344"/>
              </a:solidFill>
              <a:latin typeface="Figtree"/>
              <a:ea typeface="Figtree"/>
              <a:cs typeface="Figtree"/>
              <a:sym typeface="Figtree"/>
            </a:endParaRPr>
          </a:p>
        </p:txBody>
      </p:sp>
      <p:pic>
        <p:nvPicPr>
          <p:cNvPr id="2444" name="Google Shape;2444;p40"/>
          <p:cNvPicPr preferRelativeResize="0"/>
          <p:nvPr/>
        </p:nvPicPr>
        <p:blipFill rotWithShape="1">
          <a:blip r:embed="rId3">
            <a:alphaModFix/>
          </a:blip>
          <a:srcRect b="1133" l="0" r="0" t="1133"/>
          <a:stretch/>
        </p:blipFill>
        <p:spPr>
          <a:xfrm>
            <a:off x="984075" y="1974675"/>
            <a:ext cx="3806400" cy="2778300"/>
          </a:xfrm>
          <a:prstGeom prst="rect">
            <a:avLst/>
          </a:prstGeom>
          <a:noFill/>
          <a:ln>
            <a:noFill/>
          </a:ln>
        </p:spPr>
      </p:pic>
      <p:graphicFrame>
        <p:nvGraphicFramePr>
          <p:cNvPr id="2445" name="Google Shape;2445;p40"/>
          <p:cNvGraphicFramePr/>
          <p:nvPr/>
        </p:nvGraphicFramePr>
        <p:xfrm>
          <a:off x="5411625" y="1911725"/>
          <a:ext cx="3000000" cy="3000000"/>
        </p:xfrm>
        <a:graphic>
          <a:graphicData uri="http://schemas.openxmlformats.org/drawingml/2006/table">
            <a:tbl>
              <a:tblPr>
                <a:noFill/>
                <a:tableStyleId>{E7E86226-F13F-4B0D-B34B-DE632E475535}</a:tableStyleId>
              </a:tblPr>
              <a:tblGrid>
                <a:gridCol w="1172300"/>
                <a:gridCol w="1172300"/>
                <a:gridCol w="1172300"/>
              </a:tblGrid>
              <a:tr h="478550">
                <a:tc>
                  <a:txBody>
                    <a:bodyPr/>
                    <a:lstStyle/>
                    <a:p>
                      <a:pPr indent="0" lvl="0" marL="0" rtl="0" algn="l">
                        <a:lnSpc>
                          <a:spcPct val="100000"/>
                        </a:lnSpc>
                        <a:spcBef>
                          <a:spcPts val="0"/>
                        </a:spcBef>
                        <a:spcAft>
                          <a:spcPts val="0"/>
                        </a:spcAft>
                        <a:buNone/>
                      </a:pPr>
                      <a:r>
                        <a:rPr b="1" lang="en" sz="1000">
                          <a:latin typeface="Figtree"/>
                          <a:ea typeface="Figtree"/>
                          <a:cs typeface="Figtree"/>
                          <a:sym typeface="Figtree"/>
                        </a:rPr>
                        <a:t>Ligand</a:t>
                      </a:r>
                      <a:endParaRPr b="1"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Figtree"/>
                          <a:ea typeface="Figtree"/>
                          <a:cs typeface="Figtree"/>
                          <a:sym typeface="Figtree"/>
                        </a:rPr>
                        <a:t>ΔG in β2AR (kcal/mol)</a:t>
                      </a:r>
                      <a:endParaRPr b="1"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Figtree"/>
                          <a:ea typeface="Figtree"/>
                          <a:cs typeface="Figtree"/>
                          <a:sym typeface="Figtree"/>
                        </a:rPr>
                        <a:t>ΔG in β1AR (kcal/mol)</a:t>
                      </a:r>
                      <a:endParaRPr b="1"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(R,R)-Formoterol</a:t>
                      </a:r>
                      <a:endParaRPr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-9.6</a:t>
                      </a:r>
                      <a:endParaRPr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-9.8</a:t>
                      </a:r>
                      <a:endParaRPr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tcPr>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(R)-Salmeterol</a:t>
                      </a:r>
                      <a:endParaRPr sz="1000">
                        <a:latin typeface="Figtree"/>
                        <a:ea typeface="Figtree"/>
                        <a:cs typeface="Figtree"/>
                        <a:sym typeface="Figtree"/>
                      </a:endParaRPr>
                    </a:p>
                  </a:txBody>
                  <a:tcPr marT="91425" marB="91425" marR="68575" marL="68575"/>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-9.4</a:t>
                      </a:r>
                      <a:endParaRPr sz="1000">
                        <a:latin typeface="Figtree"/>
                        <a:ea typeface="Figtree"/>
                        <a:cs typeface="Figtree"/>
                        <a:sym typeface="Figtree"/>
                      </a:endParaRPr>
                    </a:p>
                  </a:txBody>
                  <a:tcPr marT="91425" marB="91425" marR="68575" marL="68575"/>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-9.2</a:t>
                      </a:r>
                      <a:endParaRPr sz="1000">
                        <a:latin typeface="Figtree"/>
                        <a:ea typeface="Figtree"/>
                        <a:cs typeface="Figtree"/>
                        <a:sym typeface="Figtree"/>
                      </a:endParaRPr>
                    </a:p>
                  </a:txBody>
                  <a:tcPr marT="91425" marB="91425" marR="68575" marL="68575"/>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(R)-Vilanterol</a:t>
                      </a:r>
                      <a:endParaRPr sz="1000">
                        <a:latin typeface="Figtree"/>
                        <a:ea typeface="Figtree"/>
                        <a:cs typeface="Figtree"/>
                        <a:sym typeface="Figtree"/>
                      </a:endParaRPr>
                    </a:p>
                  </a:txBody>
                  <a:tcPr marT="91425" marB="91425" marR="68575" marL="68575">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-9.5</a:t>
                      </a:r>
                      <a:endParaRPr sz="1000">
                        <a:latin typeface="Figtree"/>
                        <a:ea typeface="Figtree"/>
                        <a:cs typeface="Figtree"/>
                        <a:sym typeface="Figtree"/>
                      </a:endParaRPr>
                    </a:p>
                  </a:txBody>
                  <a:tcPr marT="91425" marB="91425" marR="68575" marL="68575">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-9.0</a:t>
                      </a:r>
                      <a:endParaRPr sz="1000">
                        <a:latin typeface="Figtree"/>
                        <a:ea typeface="Figtree"/>
                        <a:cs typeface="Figtree"/>
                        <a:sym typeface="Figtree"/>
                      </a:endParaRPr>
                    </a:p>
                  </a:txBody>
                  <a:tcPr marT="91425" marB="91425" marR="68575" marL="68575">
                    <a:lnB cap="flat" cmpd="sng" w="9525">
                      <a:solidFill>
                        <a:srgbClr val="000000"/>
                      </a:solidFill>
                      <a:prstDash val="solid"/>
                      <a:round/>
                      <a:headEnd len="sm" w="sm" type="none"/>
                      <a:tailEnd len="sm" w="sm" type="none"/>
                    </a:lnB>
                  </a:tcPr>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Analog 2</a:t>
                      </a:r>
                      <a:endParaRPr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None/>
                      </a:pPr>
                      <a:r>
                        <a:rPr lang="en" sz="1000">
                          <a:latin typeface="Figtree"/>
                          <a:ea typeface="Figtree"/>
                          <a:cs typeface="Figtree"/>
                          <a:sym typeface="Figtree"/>
                        </a:rPr>
                        <a:t>-9.8</a:t>
                      </a:r>
                      <a:endParaRPr sz="1000">
                        <a:latin typeface="Figtree"/>
                        <a:ea typeface="Figtree"/>
                        <a:cs typeface="Figtree"/>
                        <a:sym typeface="Figtree"/>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-8.8</a:t>
                      </a:r>
                      <a:endParaRPr sz="1000">
                        <a:latin typeface="Figtree"/>
                        <a:ea typeface="Figtree"/>
                        <a:cs typeface="Figtree"/>
                        <a:sym typeface="Figtree"/>
                      </a:endParaRPr>
                    </a:p>
                  </a:txBody>
                  <a:tcPr marT="91425" marB="91425" marR="68575" marL="68575">
                    <a:lnT cap="flat" cmpd="sng" w="9525">
                      <a:solidFill>
                        <a:srgbClr val="000000"/>
                      </a:solidFill>
                      <a:prstDash val="solid"/>
                      <a:round/>
                      <a:headEnd len="sm" w="sm" type="none"/>
                      <a:tailEnd len="sm" w="sm" type="none"/>
                    </a:lnT>
                  </a:tcPr>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Analog 20</a:t>
                      </a:r>
                      <a:endParaRPr sz="1000">
                        <a:latin typeface="Figtree"/>
                        <a:ea typeface="Figtree"/>
                        <a:cs typeface="Figtree"/>
                        <a:sym typeface="Figtree"/>
                      </a:endParaRPr>
                    </a:p>
                  </a:txBody>
                  <a:tcPr marT="91425" marB="91425" marR="68575" marL="68575"/>
                </a:tc>
                <a:tc>
                  <a:txBody>
                    <a:bodyPr/>
                    <a:lstStyle/>
                    <a:p>
                      <a:pPr indent="0" lvl="0" marL="0" marR="0" rtl="0" algn="ctr">
                        <a:lnSpc>
                          <a:spcPct val="100000"/>
                        </a:lnSpc>
                        <a:spcBef>
                          <a:spcPts val="0"/>
                        </a:spcBef>
                        <a:spcAft>
                          <a:spcPts val="0"/>
                        </a:spcAft>
                        <a:buNone/>
                      </a:pPr>
                      <a:r>
                        <a:rPr lang="en" sz="1000">
                          <a:latin typeface="Figtree"/>
                          <a:ea typeface="Figtree"/>
                          <a:cs typeface="Figtree"/>
                          <a:sym typeface="Figtree"/>
                        </a:rPr>
                        <a:t>-9.9</a:t>
                      </a:r>
                      <a:endParaRPr sz="1000">
                        <a:latin typeface="Figtree"/>
                        <a:ea typeface="Figtree"/>
                        <a:cs typeface="Figtree"/>
                        <a:sym typeface="Figtree"/>
                      </a:endParaRPr>
                    </a:p>
                  </a:txBody>
                  <a:tcPr marT="91425" marB="91425" marR="91425" marL="91425"/>
                </a:tc>
                <a:tc>
                  <a:txBody>
                    <a:bodyPr/>
                    <a:lstStyle/>
                    <a:p>
                      <a:pPr indent="0" lvl="0" marL="0" rtl="0" algn="ctr">
                        <a:lnSpc>
                          <a:spcPct val="100000"/>
                        </a:lnSpc>
                        <a:spcBef>
                          <a:spcPts val="0"/>
                        </a:spcBef>
                        <a:spcAft>
                          <a:spcPts val="0"/>
                        </a:spcAft>
                        <a:buNone/>
                      </a:pPr>
                      <a:r>
                        <a:rPr b="1" lang="en" sz="1000">
                          <a:latin typeface="Figtree"/>
                          <a:ea typeface="Figtree"/>
                          <a:cs typeface="Figtree"/>
                          <a:sym typeface="Figtree"/>
                        </a:rPr>
                        <a:t>-8.3</a:t>
                      </a:r>
                      <a:endParaRPr b="1" sz="1000">
                        <a:latin typeface="Figtree"/>
                        <a:ea typeface="Figtree"/>
                        <a:cs typeface="Figtree"/>
                        <a:sym typeface="Figtree"/>
                      </a:endParaRPr>
                    </a:p>
                  </a:txBody>
                  <a:tcPr marT="91425" marB="91425" marR="68575" marL="68575"/>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Analog 67</a:t>
                      </a:r>
                      <a:endParaRPr sz="1000">
                        <a:latin typeface="Figtree"/>
                        <a:ea typeface="Figtree"/>
                        <a:cs typeface="Figtree"/>
                        <a:sym typeface="Figtree"/>
                      </a:endParaRPr>
                    </a:p>
                  </a:txBody>
                  <a:tcPr marT="91425" marB="91425" marR="68575" marL="68575"/>
                </a:tc>
                <a:tc>
                  <a:txBody>
                    <a:bodyPr/>
                    <a:lstStyle/>
                    <a:p>
                      <a:pPr indent="0" lvl="0" marL="0" marR="0" rtl="0" algn="ctr">
                        <a:lnSpc>
                          <a:spcPct val="100000"/>
                        </a:lnSpc>
                        <a:spcBef>
                          <a:spcPts val="0"/>
                        </a:spcBef>
                        <a:spcAft>
                          <a:spcPts val="0"/>
                        </a:spcAft>
                        <a:buNone/>
                      </a:pPr>
                      <a:r>
                        <a:rPr lang="en" sz="1000">
                          <a:latin typeface="Figtree"/>
                          <a:ea typeface="Figtree"/>
                          <a:cs typeface="Figtree"/>
                          <a:sym typeface="Figtree"/>
                        </a:rPr>
                        <a:t>-10</a:t>
                      </a:r>
                      <a:endParaRPr sz="1000">
                        <a:latin typeface="Figtree"/>
                        <a:ea typeface="Figtree"/>
                        <a:cs typeface="Figtree"/>
                        <a:sym typeface="Figtree"/>
                      </a:endParaRPr>
                    </a:p>
                  </a:txBody>
                  <a:tcPr marT="91425" marB="91425" marR="91425" marL="91425"/>
                </a:tc>
                <a:tc>
                  <a:txBody>
                    <a:bodyPr/>
                    <a:lstStyle/>
                    <a:p>
                      <a:pPr indent="0" lvl="0" marL="0" rtl="0" algn="ctr">
                        <a:lnSpc>
                          <a:spcPct val="100000"/>
                        </a:lnSpc>
                        <a:spcBef>
                          <a:spcPts val="0"/>
                        </a:spcBef>
                        <a:spcAft>
                          <a:spcPts val="0"/>
                        </a:spcAft>
                        <a:buNone/>
                      </a:pPr>
                      <a:r>
                        <a:rPr b="1" lang="en" sz="1000">
                          <a:latin typeface="Figtree"/>
                          <a:ea typeface="Figtree"/>
                          <a:cs typeface="Figtree"/>
                          <a:sym typeface="Figtree"/>
                        </a:rPr>
                        <a:t>-8.3</a:t>
                      </a:r>
                      <a:endParaRPr b="1" sz="1000">
                        <a:latin typeface="Figtree"/>
                        <a:ea typeface="Figtree"/>
                        <a:cs typeface="Figtree"/>
                        <a:sym typeface="Figtree"/>
                      </a:endParaRPr>
                    </a:p>
                  </a:txBody>
                  <a:tcPr marT="91425" marB="91425" marR="68575" marL="68575"/>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Analog 71</a:t>
                      </a:r>
                      <a:endParaRPr sz="1000">
                        <a:latin typeface="Figtree"/>
                        <a:ea typeface="Figtree"/>
                        <a:cs typeface="Figtree"/>
                        <a:sym typeface="Figtree"/>
                      </a:endParaRPr>
                    </a:p>
                  </a:txBody>
                  <a:tcPr marT="91425" marB="91425" marR="68575" marL="68575"/>
                </a:tc>
                <a:tc>
                  <a:txBody>
                    <a:bodyPr/>
                    <a:lstStyle/>
                    <a:p>
                      <a:pPr indent="0" lvl="0" marL="0" marR="0" rtl="0" algn="ctr">
                        <a:lnSpc>
                          <a:spcPct val="100000"/>
                        </a:lnSpc>
                        <a:spcBef>
                          <a:spcPts val="0"/>
                        </a:spcBef>
                        <a:spcAft>
                          <a:spcPts val="0"/>
                        </a:spcAft>
                        <a:buNone/>
                      </a:pPr>
                      <a:r>
                        <a:rPr lang="en" sz="1000">
                          <a:latin typeface="Figtree"/>
                          <a:ea typeface="Figtree"/>
                          <a:cs typeface="Figtree"/>
                          <a:sym typeface="Figtree"/>
                        </a:rPr>
                        <a:t>-11.2</a:t>
                      </a:r>
                      <a:endParaRPr sz="1000">
                        <a:latin typeface="Figtree"/>
                        <a:ea typeface="Figtree"/>
                        <a:cs typeface="Figtree"/>
                        <a:sym typeface="Figtree"/>
                      </a:endParaRPr>
                    </a:p>
                  </a:txBody>
                  <a:tcPr marT="91425" marB="91425" marR="91425" marL="91425"/>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-9.6</a:t>
                      </a:r>
                      <a:endParaRPr sz="1000">
                        <a:latin typeface="Figtree"/>
                        <a:ea typeface="Figtree"/>
                        <a:cs typeface="Figtree"/>
                        <a:sym typeface="Figtree"/>
                      </a:endParaRPr>
                    </a:p>
                  </a:txBody>
                  <a:tcPr marT="91425" marB="91425" marR="68575" marL="68575"/>
                </a:tc>
              </a:tr>
              <a:tr h="329000">
                <a:tc>
                  <a:txBody>
                    <a:bodyPr/>
                    <a:lstStyle/>
                    <a:p>
                      <a:pPr indent="0" lvl="0" marL="0" rtl="0" algn="l">
                        <a:lnSpc>
                          <a:spcPct val="100000"/>
                        </a:lnSpc>
                        <a:spcBef>
                          <a:spcPts val="0"/>
                        </a:spcBef>
                        <a:spcAft>
                          <a:spcPts val="0"/>
                        </a:spcAft>
                        <a:buNone/>
                      </a:pPr>
                      <a:r>
                        <a:rPr lang="en" sz="1000">
                          <a:latin typeface="Figtree"/>
                          <a:ea typeface="Figtree"/>
                          <a:cs typeface="Figtree"/>
                          <a:sym typeface="Figtree"/>
                        </a:rPr>
                        <a:t>Analog 73</a:t>
                      </a:r>
                      <a:endParaRPr sz="1000">
                        <a:latin typeface="Figtree"/>
                        <a:ea typeface="Figtree"/>
                        <a:cs typeface="Figtree"/>
                        <a:sym typeface="Figtree"/>
                      </a:endParaRPr>
                    </a:p>
                  </a:txBody>
                  <a:tcPr marT="91425" marB="91425" marR="68575" marL="68575"/>
                </a:tc>
                <a:tc>
                  <a:txBody>
                    <a:bodyPr/>
                    <a:lstStyle/>
                    <a:p>
                      <a:pPr indent="0" lvl="0" marL="0" marR="0" rtl="0" algn="ctr">
                        <a:lnSpc>
                          <a:spcPct val="100000"/>
                        </a:lnSpc>
                        <a:spcBef>
                          <a:spcPts val="0"/>
                        </a:spcBef>
                        <a:spcAft>
                          <a:spcPts val="0"/>
                        </a:spcAft>
                        <a:buNone/>
                      </a:pPr>
                      <a:r>
                        <a:rPr lang="en" sz="1000">
                          <a:latin typeface="Figtree"/>
                          <a:ea typeface="Figtree"/>
                          <a:cs typeface="Figtree"/>
                          <a:sym typeface="Figtree"/>
                        </a:rPr>
                        <a:t>-10.2</a:t>
                      </a:r>
                      <a:endParaRPr sz="1000">
                        <a:latin typeface="Figtree"/>
                        <a:ea typeface="Figtree"/>
                        <a:cs typeface="Figtree"/>
                        <a:sym typeface="Figtree"/>
                      </a:endParaRPr>
                    </a:p>
                  </a:txBody>
                  <a:tcPr marT="91425" marB="91425" marR="91425" marL="91425"/>
                </a:tc>
                <a:tc>
                  <a:txBody>
                    <a:bodyPr/>
                    <a:lstStyle/>
                    <a:p>
                      <a:pPr indent="0" lvl="0" marL="0" rtl="0" algn="ctr">
                        <a:lnSpc>
                          <a:spcPct val="100000"/>
                        </a:lnSpc>
                        <a:spcBef>
                          <a:spcPts val="0"/>
                        </a:spcBef>
                        <a:spcAft>
                          <a:spcPts val="0"/>
                        </a:spcAft>
                        <a:buNone/>
                      </a:pPr>
                      <a:r>
                        <a:rPr lang="en" sz="1000">
                          <a:latin typeface="Figtree"/>
                          <a:ea typeface="Figtree"/>
                          <a:cs typeface="Figtree"/>
                          <a:sym typeface="Figtree"/>
                        </a:rPr>
                        <a:t>-8.7</a:t>
                      </a:r>
                      <a:endParaRPr sz="1000">
                        <a:latin typeface="Figtree"/>
                        <a:ea typeface="Figtree"/>
                        <a:cs typeface="Figtree"/>
                        <a:sym typeface="Figtree"/>
                      </a:endParaRPr>
                    </a:p>
                  </a:txBody>
                  <a:tcPr marT="91425" marB="91425" marR="68575" marL="68575"/>
                </a:tc>
              </a:tr>
            </a:tbl>
          </a:graphicData>
        </a:graphic>
      </p:graphicFrame>
      <p:sp>
        <p:nvSpPr>
          <p:cNvPr id="2446" name="Google Shape;2446;p40"/>
          <p:cNvSpPr txBox="1"/>
          <p:nvPr/>
        </p:nvSpPr>
        <p:spPr>
          <a:xfrm>
            <a:off x="984075" y="4676775"/>
            <a:ext cx="3806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600">
                <a:solidFill>
                  <a:srgbClr val="FFB833"/>
                </a:solidFill>
                <a:latin typeface="Figtree"/>
                <a:ea typeface="Figtree"/>
                <a:cs typeface="Figtree"/>
                <a:sym typeface="Figtree"/>
              </a:rPr>
              <a:t>yellow: represents t-test comparing each ligand’s ΔG to the control groups for β1AR</a:t>
            </a:r>
            <a:endParaRPr sz="600">
              <a:solidFill>
                <a:srgbClr val="FFB833"/>
              </a:solidFill>
              <a:latin typeface="Figtree"/>
              <a:ea typeface="Figtree"/>
              <a:cs typeface="Figtree"/>
              <a:sym typeface="Figtree"/>
            </a:endParaRPr>
          </a:p>
          <a:p>
            <a:pPr indent="0" lvl="0" marL="0" rtl="0" algn="l">
              <a:spcBef>
                <a:spcPts val="0"/>
              </a:spcBef>
              <a:spcAft>
                <a:spcPts val="0"/>
              </a:spcAft>
              <a:buNone/>
            </a:pPr>
            <a:r>
              <a:rPr lang="en" sz="600">
                <a:solidFill>
                  <a:srgbClr val="9C3A9C"/>
                </a:solidFill>
                <a:latin typeface="Figtree"/>
                <a:ea typeface="Figtree"/>
                <a:cs typeface="Figtree"/>
                <a:sym typeface="Figtree"/>
              </a:rPr>
              <a:t>purple: represents t-test comparing each ligand’s ΔG to the control groups for β2AR</a:t>
            </a:r>
            <a:endParaRPr sz="600">
              <a:solidFill>
                <a:srgbClr val="9C3A9C"/>
              </a:solidFill>
              <a:latin typeface="Figtree"/>
              <a:ea typeface="Figtree"/>
              <a:cs typeface="Figtree"/>
              <a:sym typeface="Figtree"/>
            </a:endParaRPr>
          </a:p>
          <a:p>
            <a:pPr indent="0" lvl="0" marL="0" rtl="0" algn="l">
              <a:spcBef>
                <a:spcPts val="0"/>
              </a:spcBef>
              <a:spcAft>
                <a:spcPts val="0"/>
              </a:spcAft>
              <a:buNone/>
            </a:pPr>
            <a:r>
              <a:rPr lang="en" sz="600">
                <a:solidFill>
                  <a:srgbClr val="1F8F1F"/>
                </a:solidFill>
                <a:latin typeface="Figtree"/>
                <a:ea typeface="Figtree"/>
                <a:cs typeface="Figtree"/>
                <a:sym typeface="Figtree"/>
              </a:rPr>
              <a:t>green: represents t-test comparing each ligand’s ΔG for β2AR and β1AR</a:t>
            </a:r>
            <a:endParaRPr sz="600">
              <a:solidFill>
                <a:srgbClr val="1F8F1F"/>
              </a:solidFill>
              <a:latin typeface="Figtree"/>
              <a:ea typeface="Figtree"/>
              <a:cs typeface="Figtree"/>
              <a:sym typeface="Figtree"/>
            </a:endParaRPr>
          </a:p>
          <a:p>
            <a:pPr indent="0" lvl="0" marL="0" rtl="0" algn="l">
              <a:spcBef>
                <a:spcPts val="0"/>
              </a:spcBef>
              <a:spcAft>
                <a:spcPts val="0"/>
              </a:spcAft>
              <a:buNone/>
            </a:pPr>
            <a:r>
              <a:rPr lang="en" sz="600">
                <a:solidFill>
                  <a:srgbClr val="000000"/>
                </a:solidFill>
                <a:latin typeface="Figtree"/>
                <a:ea typeface="Figtree"/>
                <a:cs typeface="Figtree"/>
                <a:sym typeface="Figtree"/>
              </a:rPr>
              <a:t>* p-value&lt;0.01 ; ** p-value&lt;0.05 ; n.s. p-value&gt;0.05</a:t>
            </a:r>
            <a:endParaRPr sz="600">
              <a:solidFill>
                <a:srgbClr val="000000"/>
              </a:solidFill>
              <a:latin typeface="Figtree"/>
              <a:ea typeface="Figtree"/>
              <a:cs typeface="Figtree"/>
              <a:sym typeface="Figtree"/>
            </a:endParaRPr>
          </a:p>
          <a:p>
            <a:pPr indent="0" lvl="0" marL="0" rtl="0" algn="l">
              <a:spcBef>
                <a:spcPts val="0"/>
              </a:spcBef>
              <a:spcAft>
                <a:spcPts val="0"/>
              </a:spcAft>
              <a:buNone/>
            </a:pPr>
            <a:r>
              <a:t/>
            </a:r>
            <a:endParaRPr sz="600">
              <a:solidFill>
                <a:srgbClr val="000000"/>
              </a:solidFill>
              <a:latin typeface="Figtree"/>
              <a:ea typeface="Figtree"/>
              <a:cs typeface="Figtree"/>
              <a:sym typeface="Figtree"/>
            </a:endParaRPr>
          </a:p>
        </p:txBody>
      </p:sp>
      <p:sp>
        <p:nvSpPr>
          <p:cNvPr id="2447" name="Google Shape;2447;p40"/>
          <p:cNvSpPr/>
          <p:nvPr/>
        </p:nvSpPr>
        <p:spPr>
          <a:xfrm>
            <a:off x="1818400" y="2106275"/>
            <a:ext cx="404100" cy="25563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2448" name="Google Shape;2448;p40"/>
          <p:cNvSpPr/>
          <p:nvPr/>
        </p:nvSpPr>
        <p:spPr>
          <a:xfrm rot="-5400000">
            <a:off x="6972825" y="2179175"/>
            <a:ext cx="404100" cy="35265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2" name="Shape 2452"/>
        <p:cNvGrpSpPr/>
        <p:nvPr/>
      </p:nvGrpSpPr>
      <p:grpSpPr>
        <a:xfrm>
          <a:off x="0" y="0"/>
          <a:ext cx="0" cy="0"/>
          <a:chOff x="0" y="0"/>
          <a:chExt cx="0" cy="0"/>
        </a:xfrm>
      </p:grpSpPr>
      <p:pic>
        <p:nvPicPr>
          <p:cNvPr id="2453" name="Google Shape;2453;p41"/>
          <p:cNvPicPr preferRelativeResize="0"/>
          <p:nvPr/>
        </p:nvPicPr>
        <p:blipFill rotWithShape="1">
          <a:blip r:embed="rId3">
            <a:alphaModFix/>
          </a:blip>
          <a:srcRect b="26744" l="10371" r="10757" t="24037"/>
          <a:stretch/>
        </p:blipFill>
        <p:spPr>
          <a:xfrm>
            <a:off x="4094775" y="1923575"/>
            <a:ext cx="4112650" cy="2690751"/>
          </a:xfrm>
          <a:prstGeom prst="rect">
            <a:avLst/>
          </a:prstGeom>
          <a:noFill/>
          <a:ln>
            <a:noFill/>
          </a:ln>
        </p:spPr>
      </p:pic>
      <p:sp>
        <p:nvSpPr>
          <p:cNvPr id="2454" name="Google Shape;2454;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and Qualitative Analysis</a:t>
            </a:r>
            <a:endParaRPr/>
          </a:p>
        </p:txBody>
      </p:sp>
      <p:sp>
        <p:nvSpPr>
          <p:cNvPr id="2455" name="Google Shape;2455;p41"/>
          <p:cNvSpPr txBox="1"/>
          <p:nvPr/>
        </p:nvSpPr>
        <p:spPr>
          <a:xfrm>
            <a:off x="720000" y="1135175"/>
            <a:ext cx="7538100" cy="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Figtree"/>
                <a:ea typeface="Figtree"/>
                <a:cs typeface="Figtree"/>
                <a:sym typeface="Figtree"/>
              </a:rPr>
              <a:t>When docked to β2AR, analog 20, which has the head group of formoterol, formed all hydrogen bonds (Ser203, Ser207, Asn293, Asp113, Asn293) necessary for full β2AR activation. It also engaged in π interactions with the exosite, which is critical to selectivity. </a:t>
            </a:r>
            <a:endParaRPr sz="1200">
              <a:solidFill>
                <a:schemeClr val="lt1"/>
              </a:solidFill>
              <a:latin typeface="Figtree"/>
              <a:ea typeface="Figtree"/>
              <a:cs typeface="Figtree"/>
              <a:sym typeface="Figtree"/>
            </a:endParaRPr>
          </a:p>
        </p:txBody>
      </p:sp>
      <p:pic>
        <p:nvPicPr>
          <p:cNvPr id="2456" name="Google Shape;2456;p41"/>
          <p:cNvPicPr preferRelativeResize="0"/>
          <p:nvPr/>
        </p:nvPicPr>
        <p:blipFill rotWithShape="1">
          <a:blip r:embed="rId4">
            <a:alphaModFix/>
          </a:blip>
          <a:srcRect b="18759" l="8710" r="39902" t="19876"/>
          <a:stretch/>
        </p:blipFill>
        <p:spPr>
          <a:xfrm>
            <a:off x="770653" y="2012000"/>
            <a:ext cx="3178399" cy="2462973"/>
          </a:xfrm>
          <a:prstGeom prst="rect">
            <a:avLst/>
          </a:prstGeom>
          <a:noFill/>
          <a:ln>
            <a:noFill/>
          </a:ln>
        </p:spPr>
      </p:pic>
      <p:pic>
        <p:nvPicPr>
          <p:cNvPr id="2457" name="Google Shape;2457;p41"/>
          <p:cNvPicPr preferRelativeResize="0"/>
          <p:nvPr/>
        </p:nvPicPr>
        <p:blipFill rotWithShape="1">
          <a:blip r:embed="rId5">
            <a:alphaModFix/>
          </a:blip>
          <a:srcRect b="0" l="0" r="66890" t="0"/>
          <a:stretch/>
        </p:blipFill>
        <p:spPr>
          <a:xfrm>
            <a:off x="6194800" y="4004725"/>
            <a:ext cx="1201620" cy="1138775"/>
          </a:xfrm>
          <a:prstGeom prst="rect">
            <a:avLst/>
          </a:prstGeom>
          <a:noFill/>
          <a:ln>
            <a:noFill/>
          </a:ln>
        </p:spPr>
      </p:pic>
      <p:pic>
        <p:nvPicPr>
          <p:cNvPr id="2458" name="Google Shape;2458;p41"/>
          <p:cNvPicPr preferRelativeResize="0"/>
          <p:nvPr/>
        </p:nvPicPr>
        <p:blipFill rotWithShape="1">
          <a:blip r:embed="rId5">
            <a:alphaModFix/>
          </a:blip>
          <a:srcRect b="0" l="74292" r="2514" t="0"/>
          <a:stretch/>
        </p:blipFill>
        <p:spPr>
          <a:xfrm>
            <a:off x="7365675" y="4004725"/>
            <a:ext cx="841750" cy="1138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ngs and Respiratory System by Slidesgo">
  <a:themeElements>
    <a:clrScheme name="Simple Light">
      <a:dk1>
        <a:srgbClr val="FFFFFF"/>
      </a:dk1>
      <a:lt1>
        <a:srgbClr val="0C3344"/>
      </a:lt1>
      <a:dk2>
        <a:srgbClr val="95D2DE"/>
      </a:dk2>
      <a:lt2>
        <a:srgbClr val="E9EBE3"/>
      </a:lt2>
      <a:accent1>
        <a:srgbClr val="F5F6F0"/>
      </a:accent1>
      <a:accent2>
        <a:srgbClr val="FF9696"/>
      </a:accent2>
      <a:accent3>
        <a:srgbClr val="CE5252"/>
      </a:accent3>
      <a:accent4>
        <a:srgbClr val="FFFFFF"/>
      </a:accent4>
      <a:accent5>
        <a:srgbClr val="FFFFFF"/>
      </a:accent5>
      <a:accent6>
        <a:srgbClr val="FFFFFF"/>
      </a:accent6>
      <a:hlink>
        <a:srgbClr val="0C3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